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89" r:id="rId2"/>
    <p:sldId id="390" r:id="rId3"/>
    <p:sldId id="432" r:id="rId4"/>
    <p:sldId id="436" r:id="rId5"/>
    <p:sldId id="445" r:id="rId6"/>
    <p:sldId id="438" r:id="rId7"/>
    <p:sldId id="429" r:id="rId8"/>
    <p:sldId id="426" r:id="rId9"/>
    <p:sldId id="425" r:id="rId10"/>
    <p:sldId id="427" r:id="rId11"/>
    <p:sldId id="446" r:id="rId12"/>
    <p:sldId id="428" r:id="rId13"/>
    <p:sldId id="435" r:id="rId14"/>
    <p:sldId id="433" r:id="rId15"/>
    <p:sldId id="442" r:id="rId16"/>
    <p:sldId id="454" r:id="rId17"/>
    <p:sldId id="457" r:id="rId18"/>
    <p:sldId id="456" r:id="rId19"/>
    <p:sldId id="459" r:id="rId20"/>
    <p:sldId id="434" r:id="rId21"/>
    <p:sldId id="431" r:id="rId22"/>
    <p:sldId id="439" r:id="rId23"/>
    <p:sldId id="440" r:id="rId24"/>
    <p:sldId id="441" r:id="rId25"/>
    <p:sldId id="448" r:id="rId26"/>
    <p:sldId id="443" r:id="rId27"/>
    <p:sldId id="465" r:id="rId28"/>
    <p:sldId id="450" r:id="rId29"/>
    <p:sldId id="451" r:id="rId30"/>
    <p:sldId id="466" r:id="rId31"/>
    <p:sldId id="447" r:id="rId32"/>
    <p:sldId id="449" r:id="rId33"/>
    <p:sldId id="452" r:id="rId34"/>
    <p:sldId id="453" r:id="rId35"/>
    <p:sldId id="444" r:id="rId36"/>
    <p:sldId id="455" r:id="rId37"/>
    <p:sldId id="462" r:id="rId38"/>
    <p:sldId id="463" r:id="rId39"/>
    <p:sldId id="464" r:id="rId40"/>
    <p:sldId id="460" r:id="rId41"/>
    <p:sldId id="461" r:id="rId4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gonzalez" initials="j" lastIdx="1" clrIdx="0">
    <p:extLst>
      <p:ext uri="{19B8F6BF-5375-455C-9EA6-DF929625EA0E}">
        <p15:presenceInfo xmlns:p15="http://schemas.microsoft.com/office/powerpoint/2012/main" userId="j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84019" autoAdjust="0"/>
  </p:normalViewPr>
  <p:slideViewPr>
    <p:cSldViewPr snapToGrid="0">
      <p:cViewPr varScale="1">
        <p:scale>
          <a:sx n="111" d="100"/>
          <a:sy n="111" d="100"/>
        </p:scale>
        <p:origin x="36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310005\Downloads\Analisis%20de%20costo%20y%20cash%20flow%20-%20Joaquin%20Gonzale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/>
              <a:t>Margen Neto Anual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'[Analisis de costo y cash flow - Joaquin Gonzalez.xlsx]Análisis de costos'!$A$33:$A$37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'[Analisis de costo y cash flow - Joaquin Gonzalez.xlsx]Análisis de costos'!$B$33:$B$37</c:f>
              <c:numCache>
                <c:formatCode>General</c:formatCode>
                <c:ptCount val="5"/>
                <c:pt idx="0" formatCode="#,##0.00">
                  <c:v>-39632.78</c:v>
                </c:pt>
                <c:pt idx="1">
                  <c:v>878.38</c:v>
                </c:pt>
                <c:pt idx="2" formatCode="#,##0.00">
                  <c:v>25878.38</c:v>
                </c:pt>
                <c:pt idx="3" formatCode="#,##0.00">
                  <c:v>38378.379999999997</c:v>
                </c:pt>
                <c:pt idx="4" formatCode="#,##0.00">
                  <c:v>63378.38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9D1-457C-AFF7-D9193C0C5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3511391"/>
        <c:axId val="522846785"/>
      </c:scatterChart>
      <c:valAx>
        <c:axId val="10735113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Años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522846785"/>
        <c:crosses val="autoZero"/>
        <c:crossBetween val="midCat"/>
      </c:valAx>
      <c:valAx>
        <c:axId val="5228467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USD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0735113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6C718-B20F-4C27-A0AB-9E94E05ED409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5240256-5E41-43DC-9333-774B6C45C9EB}">
      <dgm:prSet phldrT="[Texto]"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Gestión del proyecto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7C3940-2FEB-4A60-AA37-CD56DB80EED2}" type="parTrans" cxnId="{F38F9FE3-E4FF-48B1-AF10-56909960771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3A0052-75C5-4E24-8870-8B7421AFC40F}" type="sibTrans" cxnId="{F38F9FE3-E4FF-48B1-AF10-56909960771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C8839C0-2589-4DB7-ABE6-E57A9B390B7D}">
      <dgm:prSet phldrT="[Texto]"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Acta de proyecto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AF424EA-C42C-480C-9682-D00EEE942003}" type="parTrans" cxnId="{8132A5DC-8AF7-4F1E-853E-A1F36FBB77E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4EC27B5-3D4D-48AD-ABD0-729637B9C536}" type="sibTrans" cxnId="{8132A5DC-8AF7-4F1E-853E-A1F36FBB77E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03EBC9-BCB1-4399-8345-D6C8C890BFEF}">
      <dgm:prSet phldrT="[Texto]"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WBS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879D7ED-C938-41D2-AFA8-5BAC96D5322B}" type="parTrans" cxnId="{E7762A08-C8F2-4716-93B9-9E422AAA3F0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0F57B84-1A84-4E1A-8AAF-5C11543025D3}" type="sibTrans" cxnId="{E7762A08-C8F2-4716-93B9-9E422AAA3F0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D4E3C14-7E20-43DB-9393-379864BA6486}">
      <dgm:prSet phldrT="[Texto]"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Investigación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5622487-4A43-439A-875C-F357AE8BA1D6}" type="parTrans" cxnId="{556DC795-F6CE-4F75-BA13-CA1016FBA2C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08371E9-D76B-4733-8BBD-34B2F4871F81}" type="sibTrans" cxnId="{556DC795-F6CE-4F75-BA13-CA1016FBA2C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5695A0E-2CE2-4B8D-BB2C-820B33E05096}">
      <dgm:prSet phldrT="[Texto]"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Investigación de protocolos e interfaces SDN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7AC6D31-0B30-4567-8914-076EC2A13A95}" type="parTrans" cxnId="{F4EBF301-B30D-4509-8AEC-26311FAF5626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E35BEFB-0525-4776-A42A-522E630EF72B}" type="sibTrans" cxnId="{F4EBF301-B30D-4509-8AEC-26311FAF5626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60DAB94-3DA1-4DF7-BEBB-DFEF76CC1CFB}">
      <dgm:prSet phldrT="[Texto]"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Investigación sobre controladores SDN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55F823C-5056-4653-B383-116DEEEFE7A5}" type="parTrans" cxnId="{C1E25E29-165C-4EA5-9768-404A6253B77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227CE76-7299-4741-8FD7-DE7B9B783EA5}" type="sibTrans" cxnId="{C1E25E29-165C-4EA5-9768-404A6253B77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9CF621-CA0B-4956-B669-7E634E447D50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Gestión de riesgos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76382E7-6547-439D-82AA-77B1946F9FA8}" type="parTrans" cxnId="{3822690E-0B37-4899-B2AE-3C57766A838E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9B929D1-CC50-4E3A-B9C3-735D2087CE45}" type="sibTrans" cxnId="{3822690E-0B37-4899-B2AE-3C57766A838E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C643B8D-6EC0-4EC7-860D-AC5C717D3AAD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Análisis de riesgos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6020F89-9B40-4F16-AFFE-6BAD3E91CA8A}" type="parTrans" cxnId="{800B1A71-2E80-4B11-9693-3162F92A8541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388DC1-6C8B-4D51-AD1B-DF60FD2847F4}" type="sibTrans" cxnId="{800B1A71-2E80-4B11-9693-3162F92A8541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1A9ADF-F0D9-47A6-8B22-C6D9A2FDC149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Diagrama de Gantt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5B1A9D-8BEC-4074-8EF4-0D6C9EA904B4}" type="parTrans" cxnId="{260EFC7B-B70E-43BD-B8E0-36DFE190882A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3D6407F-4B2F-400F-918B-CC4451A56D74}" type="sibTrans" cxnId="{260EFC7B-B70E-43BD-B8E0-36DFE190882A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C2FE44E-89B1-4A41-B9E3-AB22C2402081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Gestión de alcance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6B492FF-B428-45E4-8C3E-5B3FD358514D}" type="parTrans" cxnId="{DA01984E-7099-4715-9BCC-C4420888AD0C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7AAACA-4648-4597-8A4B-1EF9E13D7BFF}" type="sibTrans" cxnId="{DA01984E-7099-4715-9BCC-C4420888AD0C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408A1D1-037A-49C6-8371-972EAC510C0E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Evaluación de costos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E186246-5327-4BA6-90BF-BB58B79299BD}" type="parTrans" cxnId="{93C23174-5E92-478C-8D54-ACFF6BA1851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FD7F3C-D8DB-436C-B206-3461E9CE9EC3}" type="sibTrans" cxnId="{93C23174-5E92-478C-8D54-ACFF6BA1851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A9EC98E-285C-4837-88B4-037156C248D6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Investigación sobre elementos de red programables con soporte </a:t>
          </a:r>
          <a:r>
            <a:rPr lang="es-AR" sz="800" dirty="0" err="1">
              <a:latin typeface="Segoe UI" panose="020B0502040204020203" pitchFamily="34" charset="0"/>
              <a:cs typeface="Segoe UI" panose="020B0502040204020203" pitchFamily="34" charset="0"/>
            </a:rPr>
            <a:t>OpenFlow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F76B7A-595B-4FA5-9646-F17D7872C1BF}" type="parTrans" cxnId="{1810C285-610D-489C-B6E7-AF810E0616D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E1D524A-393B-41A5-B17C-B20DE1C1FE22}" type="sibTrans" cxnId="{1810C285-610D-489C-B6E7-AF810E0616D3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46B98B6-79FC-478C-8A16-3A4450E482D4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Definición de requerimientos de hardware y software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F521707-C1E7-443E-AADD-24C8103475CD}" type="parTrans" cxnId="{A4D6B4D1-7C60-47A4-A862-F01F81B1765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B5497B2-F349-4CC9-AB87-74B703BC2848}" type="sibTrans" cxnId="{A4D6B4D1-7C60-47A4-A862-F01F81B1765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0D417CF-EB06-4F82-8B97-4AB37EEDD223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Desarrollo servicio </a:t>
          </a:r>
          <a:r>
            <a:rPr lang="es-AR" sz="800" dirty="0" err="1">
              <a:latin typeface="Segoe UI" panose="020B0502040204020203" pitchFamily="34" charset="0"/>
              <a:cs typeface="Segoe UI" panose="020B0502040204020203" pitchFamily="34" charset="0"/>
            </a:rPr>
            <a:t>backend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9704D17-2917-4AE0-856D-40F654F005E3}" type="parTrans" cxnId="{5A6840B8-E230-4239-A292-82D1928B9F3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470CC00-29C4-40E4-BA5B-8380E72CE157}" type="sibTrans" cxnId="{5A6840B8-E230-4239-A292-82D1928B9F3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69683D9-9532-4EF8-99B4-D1F909DB4FD7}">
      <dgm:prSet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Diseño e ingeniería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E516CA6-3511-4727-BB62-CAFB4024EDE2}" type="parTrans" cxnId="{D9E8E99B-9455-4BAE-8D76-3FBB3B898AB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9DEA9A-C302-4817-AA12-886567B88C16}" type="sibTrans" cxnId="{D9E8E99B-9455-4BAE-8D76-3FBB3B898AB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54A5A1-BE54-47EE-AC6D-F1386F35CC27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Diseño de arquitectura de la aplicación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D3C70E-F874-48AD-AC3E-879847217D6D}" type="parTrans" cxnId="{42B95335-F4E9-4BAE-BFBC-7595C80C6EA0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02E1DC-6972-421B-A077-2D139ABF2134}" type="sibTrans" cxnId="{42B95335-F4E9-4BAE-BFBC-7595C80C6EA0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EEC55E8-9E11-4416-A662-07C5F5DA77D5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Prueba de concepto para evaluar tecnologías definidas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7CD9BC8-FAF9-4D58-A8B5-19D1D69EFCB4}" type="parTrans" cxnId="{3327E48F-A200-4391-89BF-0A060D1FEB04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69822EB-A524-4A1D-9009-80BEB1F85FD5}" type="sibTrans" cxnId="{3327E48F-A200-4391-89BF-0A060D1FEB04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1C1EEC8-A0B8-41CF-8B3E-45F50DBB3F14}">
      <dgm:prSet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Simulaciones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1B0E1CF-5B8B-495C-9B4E-AD098983F483}" type="parTrans" cxnId="{8711FF26-308C-4084-AF34-C3E6D297D2A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784406-41AA-4432-82F7-8767334E443D}" type="sibTrans" cxnId="{8711FF26-308C-4084-AF34-C3E6D297D2A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EC8F4A3-235C-45A7-8B00-D922E5A237F3}">
      <dgm:prSet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Desarrollo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637D28-8526-4827-AFE2-8C711DC3F5B4}" type="parTrans" cxnId="{6A17F45C-B912-4002-9C8B-05448BEDE155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E47B087-7A02-4183-ABE6-FF22E7C4B956}" type="sibTrans" cxnId="{6A17F45C-B912-4002-9C8B-05448BEDE155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86BE7C6-C5D7-4584-B971-89ED7F10F544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Desarrollo servicio </a:t>
          </a:r>
          <a:r>
            <a:rPr lang="es-AR" sz="800" dirty="0" err="1">
              <a:latin typeface="Segoe UI" panose="020B0502040204020203" pitchFamily="34" charset="0"/>
              <a:cs typeface="Segoe UI" panose="020B0502040204020203" pitchFamily="34" charset="0"/>
            </a:rPr>
            <a:t>frontend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EFF6BCC-3A1E-4BF1-8392-BCEA7C64A6D2}" type="parTrans" cxnId="{59F7B3BD-234A-4425-BF3A-3F60993C915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A03770E-68AF-49FB-B267-F5936AA92DC0}" type="sibTrans" cxnId="{59F7B3BD-234A-4425-BF3A-3F60993C915D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7878E2A-9720-4CC7-A8FC-2DCA5978462F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Desarrollo módulos controlador SDN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EFCB247-A87A-4DEE-AE3F-D8E16390616D}" type="parTrans" cxnId="{79CFCA98-F033-4344-A851-2162BAA6E0D4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53A7C53-7F6E-401F-A856-CCE72AF93F5F}" type="sibTrans" cxnId="{79CFCA98-F033-4344-A851-2162BAA6E0D4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5A0570-4BA1-4698-826D-3B9BEBBB8949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Desarrollo de simulaciones para CAC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BA6F1E-87DD-419D-84E6-3594E17C7BEA}" type="parTrans" cxnId="{3C4AAA50-103A-450D-9AE9-993A72AE88CA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6BA6105-564C-47A0-BADA-CCB4B6848D63}" type="sibTrans" cxnId="{3C4AAA50-103A-450D-9AE9-993A72AE88CA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D20E96E-46A7-4F05-A093-1B97A9FCB111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Desarrollo de simulaciones para calidad de servicio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199030-F79B-47F4-913E-7EB5BDD8DE39}" type="parTrans" cxnId="{E2463E25-7234-4E90-AD63-503799EB8DA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DFC3B53-93D7-47F0-B954-4B31C1F6C5B2}" type="sibTrans" cxnId="{E2463E25-7234-4E90-AD63-503799EB8DA2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E99486-B46F-4DFE-90F7-A6E7A4E66006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Aceptación de la etapa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C5D6304-699D-4593-B9EB-9DAEC1DB851A}" type="parTrans" cxnId="{136CA684-BEB8-4BA3-A4D9-97DE7BEF531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3786DF7-E6EA-4A88-AA7F-0B27631D2FFD}" type="sibTrans" cxnId="{136CA684-BEB8-4BA3-A4D9-97DE7BEF5317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F78BCCB-25BF-49C8-805A-F0105E38557F}">
      <dgm:prSet custT="1"/>
      <dgm:spPr/>
      <dgm:t>
        <a:bodyPr/>
        <a:lstStyle/>
        <a:p>
          <a:r>
            <a:rPr lang="es-AR" sz="800" b="1" dirty="0">
              <a:latin typeface="Segoe UI" panose="020B0502040204020203" pitchFamily="34" charset="0"/>
              <a:cs typeface="Segoe UI" panose="020B0502040204020203" pitchFamily="34" charset="0"/>
            </a:rPr>
            <a:t>Documentación</a:t>
          </a:r>
          <a:endParaRPr lang="en-US" sz="8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1500AEB-86D1-415E-A8DE-DC2AFA36D440}" type="parTrans" cxnId="{40043D1F-39C1-4537-8FCB-70B2336164C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B603985-078F-4569-87C6-E9AA91D2EBD4}" type="sibTrans" cxnId="{40043D1F-39C1-4537-8FCB-70B2336164C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147BDC9-AF1A-4EAA-9219-31369405CA27}">
      <dgm:prSet custT="1"/>
      <dgm:spPr/>
      <dgm:t>
        <a:bodyPr/>
        <a:lstStyle/>
        <a:p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Diagramas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diseño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F6866AB-95C8-4039-B13B-44688C82DA0A}" type="parTrans" cxnId="{2273D070-E1F9-4082-ABA1-6CC6D2B2698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CF52CE6-92A6-4F0D-A8E0-856A2989E8BC}" type="sibTrans" cxnId="{2273D070-E1F9-4082-ABA1-6CC6D2B26988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B577E4B-278D-4B3C-94ED-101961D2BF32}">
      <dgm:prSet custT="1"/>
      <dgm:spPr/>
      <dgm:t>
        <a:bodyPr/>
        <a:lstStyle/>
        <a:p>
          <a:r>
            <a:rPr lang="es-AR" sz="800" dirty="0">
              <a:latin typeface="Segoe UI" panose="020B0502040204020203" pitchFamily="34" charset="0"/>
              <a:cs typeface="Segoe UI" panose="020B0502040204020203" pitchFamily="34" charset="0"/>
            </a:rPr>
            <a:t>Instrucciones de uso y ejecución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863BB09-D01C-4328-89F3-876A5DFFEB17}" type="parTrans" cxnId="{8ED130F9-32C5-4802-B585-56900C8B487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F98DBF3-1DC6-4944-A01C-0C1BD9F7A0A6}" type="sibTrans" cxnId="{8ED130F9-32C5-4802-B585-56900C8B4879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9B90C36-49CF-4CB4-9BCB-E475C61CAD7D}">
      <dgm:prSet custT="1"/>
      <dgm:spPr/>
      <dgm:t>
        <a:bodyPr/>
        <a:lstStyle/>
        <a:p>
          <a:r>
            <a:rPr lang="en-US" sz="8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DF2EBE1-A933-4587-88C2-ACAEAA2F37AA}" type="parTrans" cxnId="{8EADC91B-9E7F-4AE5-A574-10743642CF46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0601EC2-235F-47AF-BA1E-F0EE1D4109C3}" type="sibTrans" cxnId="{8EADC91B-9E7F-4AE5-A574-10743642CF46}">
      <dgm:prSet/>
      <dgm:spPr/>
      <dgm:t>
        <a:bodyPr/>
        <a:lstStyle/>
        <a:p>
          <a:endParaRPr lang="en-US" sz="20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BA59F1C-B773-49C8-B6C1-1FF8C5308C08}">
      <dgm:prSet custT="1"/>
      <dgm:spPr/>
      <dgm:t>
        <a:bodyPr/>
        <a:lstStyle/>
        <a:p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Investigación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sobre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mecanismos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calidad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servicio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implementados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sobre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redes SDN</a:t>
          </a:r>
        </a:p>
      </dgm:t>
    </dgm:pt>
    <dgm:pt modelId="{51DEB708-F641-4297-AF15-66E4368D81CB}" type="parTrans" cxnId="{5EA66150-7F1C-4BBC-8595-C28A9972ABB2}">
      <dgm:prSet/>
      <dgm:spPr/>
      <dgm:t>
        <a:bodyPr/>
        <a:lstStyle/>
        <a:p>
          <a:endParaRPr lang="es-AR"/>
        </a:p>
      </dgm:t>
    </dgm:pt>
    <dgm:pt modelId="{7B3B8B2C-8D76-4161-94B5-5D57EEC2859F}" type="sibTrans" cxnId="{5EA66150-7F1C-4BBC-8595-C28A9972ABB2}">
      <dgm:prSet/>
      <dgm:spPr/>
      <dgm:t>
        <a:bodyPr/>
        <a:lstStyle/>
        <a:p>
          <a:endParaRPr lang="es-AR"/>
        </a:p>
      </dgm:t>
    </dgm:pt>
    <dgm:pt modelId="{3AA88FAC-6528-4CA5-A30B-477F1D118319}">
      <dgm:prSet custT="1"/>
      <dgm:spPr/>
      <dgm:t>
        <a:bodyPr/>
        <a:lstStyle/>
        <a:p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Desarrollo de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infraestructura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como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9EF8953-403A-4535-94BF-B2C899C15DBA}" type="parTrans" cxnId="{5F658567-9CE9-42A5-A3D9-AEA93D9D2DC4}">
      <dgm:prSet/>
      <dgm:spPr/>
      <dgm:t>
        <a:bodyPr/>
        <a:lstStyle/>
        <a:p>
          <a:endParaRPr lang="es-AR"/>
        </a:p>
      </dgm:t>
    </dgm:pt>
    <dgm:pt modelId="{A28E0998-96F7-49FE-982E-3B0E31CDDABD}" type="sibTrans" cxnId="{5F658567-9CE9-42A5-A3D9-AEA93D9D2DC4}">
      <dgm:prSet/>
      <dgm:spPr/>
      <dgm:t>
        <a:bodyPr/>
        <a:lstStyle/>
        <a:p>
          <a:endParaRPr lang="es-AR"/>
        </a:p>
      </dgm:t>
    </dgm:pt>
    <dgm:pt modelId="{FAE43A42-08CE-4535-83BF-BCDE333F0A5B}">
      <dgm:prSet custT="1"/>
      <dgm:spPr/>
      <dgm:t>
        <a:bodyPr/>
        <a:lstStyle/>
        <a:p>
          <a:r>
            <a:rPr lang="en-US" sz="800" b="0" dirty="0" err="1">
              <a:latin typeface="Segoe UI" panose="020B0502040204020203" pitchFamily="34" charset="0"/>
              <a:cs typeface="Segoe UI" panose="020B0502040204020203" pitchFamily="34" charset="0"/>
            </a:rPr>
            <a:t>Creación</a:t>
          </a:r>
          <a:r>
            <a:rPr lang="en-US" sz="800" b="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b="0" dirty="0" err="1">
              <a:latin typeface="Segoe UI" panose="020B0502040204020203" pitchFamily="34" charset="0"/>
              <a:cs typeface="Segoe UI" panose="020B0502040204020203" pitchFamily="34" charset="0"/>
            </a:rPr>
            <a:t>ambiente</a:t>
          </a:r>
          <a:r>
            <a:rPr lang="en-US" sz="800" b="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b="0" dirty="0" err="1">
              <a:latin typeface="Segoe UI" panose="020B0502040204020203" pitchFamily="34" charset="0"/>
              <a:cs typeface="Segoe UI" panose="020B0502040204020203" pitchFamily="34" charset="0"/>
            </a:rPr>
            <a:t>desarrollo</a:t>
          </a:r>
          <a:endParaRPr lang="en-US" sz="8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2E4832-B185-47A7-A7F7-47F76F682606}" type="parTrans" cxnId="{CB0C85EB-9CCE-413B-876A-2A3E271E8C13}">
      <dgm:prSet/>
      <dgm:spPr/>
      <dgm:t>
        <a:bodyPr/>
        <a:lstStyle/>
        <a:p>
          <a:endParaRPr lang="es-AR"/>
        </a:p>
      </dgm:t>
    </dgm:pt>
    <dgm:pt modelId="{87EEFC3F-8B50-4960-A463-EAD7AE2B77EE}" type="sibTrans" cxnId="{CB0C85EB-9CCE-413B-876A-2A3E271E8C13}">
      <dgm:prSet/>
      <dgm:spPr/>
      <dgm:t>
        <a:bodyPr/>
        <a:lstStyle/>
        <a:p>
          <a:endParaRPr lang="es-AR"/>
        </a:p>
      </dgm:t>
    </dgm:pt>
    <dgm:pt modelId="{CF4AE8F2-451C-422B-9A96-410A2CDAA789}">
      <dgm:prSet custT="1"/>
      <dgm:spPr/>
      <dgm:t>
        <a:bodyPr/>
        <a:lstStyle/>
        <a:p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Correcciones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y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mejoras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CA7A38E-08E6-40DD-A6CB-EA05C3D35CC5}" type="parTrans" cxnId="{E3860B41-4825-4F40-BA19-0C1E74A4109C}">
      <dgm:prSet/>
      <dgm:spPr/>
      <dgm:t>
        <a:bodyPr/>
        <a:lstStyle/>
        <a:p>
          <a:endParaRPr lang="es-AR"/>
        </a:p>
      </dgm:t>
    </dgm:pt>
    <dgm:pt modelId="{847A00BB-98AD-4540-9961-EF510D2C3D6D}" type="sibTrans" cxnId="{E3860B41-4825-4F40-BA19-0C1E74A4109C}">
      <dgm:prSet/>
      <dgm:spPr/>
      <dgm:t>
        <a:bodyPr/>
        <a:lstStyle/>
        <a:p>
          <a:endParaRPr lang="es-AR"/>
        </a:p>
      </dgm:t>
    </dgm:pt>
    <dgm:pt modelId="{6BB80301-2884-4379-8222-4031D4A0CA7B}">
      <dgm:prSet custT="1"/>
      <dgm:spPr/>
      <dgm:t>
        <a:bodyPr/>
        <a:lstStyle/>
        <a:p>
          <a:r>
            <a:rPr lang="en-US" sz="8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302D59-19E3-47A6-88AB-2A3052CAB262}" type="parTrans" cxnId="{DD376265-F64F-48C8-9179-B7D99199D84F}">
      <dgm:prSet/>
      <dgm:spPr/>
      <dgm:t>
        <a:bodyPr/>
        <a:lstStyle/>
        <a:p>
          <a:endParaRPr lang="es-AR"/>
        </a:p>
      </dgm:t>
    </dgm:pt>
    <dgm:pt modelId="{BCD14E53-2ABE-4BD6-AF4B-47285E31CD9D}" type="sibTrans" cxnId="{DD376265-F64F-48C8-9179-B7D99199D84F}">
      <dgm:prSet/>
      <dgm:spPr/>
      <dgm:t>
        <a:bodyPr/>
        <a:lstStyle/>
        <a:p>
          <a:endParaRPr lang="es-AR"/>
        </a:p>
      </dgm:t>
    </dgm:pt>
    <dgm:pt modelId="{D13E0945-3FF3-4B8D-A2D7-F57BFE7200BC}">
      <dgm:prSet custT="1"/>
      <dgm:spPr/>
      <dgm:t>
        <a:bodyPr/>
        <a:lstStyle/>
        <a:p>
          <a:r>
            <a:rPr lang="en-US" sz="8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09E71A-A3F3-4EDE-AA55-A28151F4AE23}" type="parTrans" cxnId="{F701F709-842E-4316-A7E0-70891084786E}">
      <dgm:prSet/>
      <dgm:spPr/>
      <dgm:t>
        <a:bodyPr/>
        <a:lstStyle/>
        <a:p>
          <a:endParaRPr lang="es-AR"/>
        </a:p>
      </dgm:t>
    </dgm:pt>
    <dgm:pt modelId="{6669235F-9F3D-42E1-BC99-B41714A268F9}" type="sibTrans" cxnId="{F701F709-842E-4316-A7E0-70891084786E}">
      <dgm:prSet/>
      <dgm:spPr/>
      <dgm:t>
        <a:bodyPr/>
        <a:lstStyle/>
        <a:p>
          <a:endParaRPr lang="es-AR"/>
        </a:p>
      </dgm:t>
    </dgm:pt>
    <dgm:pt modelId="{82E75615-A1CA-450B-8616-87979EA13775}">
      <dgm:prSet custT="1"/>
      <dgm:spPr/>
      <dgm:t>
        <a:bodyPr/>
        <a:lstStyle/>
        <a:p>
          <a:r>
            <a:rPr lang="en-US" sz="8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8A3251-FECA-4CAA-B07E-02507508031E}" type="parTrans" cxnId="{30F77886-9D60-4439-BE93-70FB281B30C4}">
      <dgm:prSet/>
      <dgm:spPr/>
      <dgm:t>
        <a:bodyPr/>
        <a:lstStyle/>
        <a:p>
          <a:endParaRPr lang="es-AR"/>
        </a:p>
      </dgm:t>
    </dgm:pt>
    <dgm:pt modelId="{1EC789C3-E8DD-41F0-BDCE-7421B6A75B44}" type="sibTrans" cxnId="{30F77886-9D60-4439-BE93-70FB281B30C4}">
      <dgm:prSet/>
      <dgm:spPr/>
      <dgm:t>
        <a:bodyPr/>
        <a:lstStyle/>
        <a:p>
          <a:endParaRPr lang="es-AR"/>
        </a:p>
      </dgm:t>
    </dgm:pt>
    <dgm:pt modelId="{0E9910E2-B2A5-4D2B-90B9-F5A10570871D}">
      <dgm:prSet custT="1"/>
      <dgm:spPr/>
      <dgm:t>
        <a:bodyPr/>
        <a:lstStyle/>
        <a:p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Aceptación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y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finalización</a:t>
          </a:r>
          <a:r>
            <a:rPr lang="en-US" sz="800" dirty="0">
              <a:latin typeface="Segoe UI" panose="020B0502040204020203" pitchFamily="34" charset="0"/>
              <a:cs typeface="Segoe UI" panose="020B0502040204020203" pitchFamily="34" charset="0"/>
            </a:rPr>
            <a:t> del </a:t>
          </a:r>
          <a:r>
            <a:rPr lang="en-US" sz="800" dirty="0" err="1">
              <a:latin typeface="Segoe UI" panose="020B0502040204020203" pitchFamily="34" charset="0"/>
              <a:cs typeface="Segoe UI" panose="020B0502040204020203" pitchFamily="34" charset="0"/>
            </a:rPr>
            <a:t>trabajo</a:t>
          </a:r>
          <a:endParaRPr lang="en-US" sz="8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372A5FA-35CF-445D-890E-AFAD53D49096}" type="parTrans" cxnId="{87D1B1B2-5992-4E45-8DDC-C79A3E7524C3}">
      <dgm:prSet/>
      <dgm:spPr/>
      <dgm:t>
        <a:bodyPr/>
        <a:lstStyle/>
        <a:p>
          <a:endParaRPr lang="es-AR"/>
        </a:p>
      </dgm:t>
    </dgm:pt>
    <dgm:pt modelId="{9557848A-B574-47E4-B63B-9F9B6577973D}" type="sibTrans" cxnId="{87D1B1B2-5992-4E45-8DDC-C79A3E7524C3}">
      <dgm:prSet/>
      <dgm:spPr/>
      <dgm:t>
        <a:bodyPr/>
        <a:lstStyle/>
        <a:p>
          <a:endParaRPr lang="es-AR"/>
        </a:p>
      </dgm:t>
    </dgm:pt>
    <dgm:pt modelId="{19E915BC-5E44-4D38-BEB4-63DA3501EB2A}" type="pres">
      <dgm:prSet presAssocID="{34E6C718-B20F-4C27-A0AB-9E94E05ED40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71C2D6E7-B335-4736-8774-1B2A3E93189D}" type="pres">
      <dgm:prSet presAssocID="{15240256-5E41-43DC-9333-774B6C45C9EB}" presName="root" presStyleCnt="0"/>
      <dgm:spPr/>
    </dgm:pt>
    <dgm:pt modelId="{03639511-8B50-4F7A-BEC5-954C9CD42374}" type="pres">
      <dgm:prSet presAssocID="{15240256-5E41-43DC-9333-774B6C45C9EB}" presName="rootComposite" presStyleCnt="0"/>
      <dgm:spPr/>
    </dgm:pt>
    <dgm:pt modelId="{705238B2-489A-489A-BE8D-E9FA6240885D}" type="pres">
      <dgm:prSet presAssocID="{15240256-5E41-43DC-9333-774B6C45C9EB}" presName="rootText" presStyleLbl="node1" presStyleIdx="0" presStyleCnt="6"/>
      <dgm:spPr/>
      <dgm:t>
        <a:bodyPr/>
        <a:lstStyle/>
        <a:p>
          <a:endParaRPr lang="es-ES"/>
        </a:p>
      </dgm:t>
    </dgm:pt>
    <dgm:pt modelId="{7325DD21-40E1-4ED4-A4F8-17150FDC8443}" type="pres">
      <dgm:prSet presAssocID="{15240256-5E41-43DC-9333-774B6C45C9EB}" presName="rootConnector" presStyleLbl="node1" presStyleIdx="0" presStyleCnt="6"/>
      <dgm:spPr/>
      <dgm:t>
        <a:bodyPr/>
        <a:lstStyle/>
        <a:p>
          <a:endParaRPr lang="es-ES"/>
        </a:p>
      </dgm:t>
    </dgm:pt>
    <dgm:pt modelId="{E3123308-5049-48F4-B353-A84E389FFA42}" type="pres">
      <dgm:prSet presAssocID="{15240256-5E41-43DC-9333-774B6C45C9EB}" presName="childShape" presStyleCnt="0"/>
      <dgm:spPr/>
    </dgm:pt>
    <dgm:pt modelId="{2C9C9068-1779-4EEE-BA09-D75834599687}" type="pres">
      <dgm:prSet presAssocID="{3AF424EA-C42C-480C-9682-D00EEE942003}" presName="Name13" presStyleLbl="parChTrans1D2" presStyleIdx="0" presStyleCnt="30"/>
      <dgm:spPr/>
      <dgm:t>
        <a:bodyPr/>
        <a:lstStyle/>
        <a:p>
          <a:endParaRPr lang="es-ES"/>
        </a:p>
      </dgm:t>
    </dgm:pt>
    <dgm:pt modelId="{F556EFC3-4EE1-43FD-A7D9-E474058058C1}" type="pres">
      <dgm:prSet presAssocID="{5C8839C0-2589-4DB7-ABE6-E57A9B390B7D}" presName="childText" presStyleLbl="bgAcc1" presStyleIdx="0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DAF4873-AB99-4729-B49F-670481C64587}" type="pres">
      <dgm:prSet presAssocID="{4879D7ED-C938-41D2-AFA8-5BAC96D5322B}" presName="Name13" presStyleLbl="parChTrans1D2" presStyleIdx="1" presStyleCnt="30"/>
      <dgm:spPr/>
      <dgm:t>
        <a:bodyPr/>
        <a:lstStyle/>
        <a:p>
          <a:endParaRPr lang="es-ES"/>
        </a:p>
      </dgm:t>
    </dgm:pt>
    <dgm:pt modelId="{F50C3B40-20E4-48CF-9441-C4A958B016C3}" type="pres">
      <dgm:prSet presAssocID="{9F03EBC9-BCB1-4399-8345-D6C8C890BFEF}" presName="childText" presStyleLbl="bgAcc1" presStyleIdx="1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A541B0-43A2-4006-9E60-A61728A4F072}" type="pres">
      <dgm:prSet presAssocID="{9A5B1A9D-8BEC-4074-8EF4-0D6C9EA904B4}" presName="Name13" presStyleLbl="parChTrans1D2" presStyleIdx="2" presStyleCnt="30"/>
      <dgm:spPr/>
      <dgm:t>
        <a:bodyPr/>
        <a:lstStyle/>
        <a:p>
          <a:endParaRPr lang="es-ES"/>
        </a:p>
      </dgm:t>
    </dgm:pt>
    <dgm:pt modelId="{FB46A1AA-5636-4337-ABED-E018130AD58B}" type="pres">
      <dgm:prSet presAssocID="{3D1A9ADF-F0D9-47A6-8B22-C6D9A2FDC149}" presName="childText" presStyleLbl="bgAcc1" presStyleIdx="2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53F919-91CB-414D-A6C0-6D16C28E4E0B}" type="pres">
      <dgm:prSet presAssocID="{26020F89-9B40-4F16-AFFE-6BAD3E91CA8A}" presName="Name13" presStyleLbl="parChTrans1D2" presStyleIdx="3" presStyleCnt="30"/>
      <dgm:spPr/>
      <dgm:t>
        <a:bodyPr/>
        <a:lstStyle/>
        <a:p>
          <a:endParaRPr lang="es-ES"/>
        </a:p>
      </dgm:t>
    </dgm:pt>
    <dgm:pt modelId="{E932E01E-E72C-41F3-A3BB-D35B24519B9C}" type="pres">
      <dgm:prSet presAssocID="{7C643B8D-6EC0-4EC7-860D-AC5C717D3AAD}" presName="childText" presStyleLbl="bgAcc1" presStyleIdx="3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173569-94B6-47B0-A65C-FB40B1CB66FE}" type="pres">
      <dgm:prSet presAssocID="{46B492FF-B428-45E4-8C3E-5B3FD358514D}" presName="Name13" presStyleLbl="parChTrans1D2" presStyleIdx="4" presStyleCnt="30"/>
      <dgm:spPr/>
      <dgm:t>
        <a:bodyPr/>
        <a:lstStyle/>
        <a:p>
          <a:endParaRPr lang="es-ES"/>
        </a:p>
      </dgm:t>
    </dgm:pt>
    <dgm:pt modelId="{B1B58151-F194-4DC8-94EB-5DF53ADBC57D}" type="pres">
      <dgm:prSet presAssocID="{7C2FE44E-89B1-4A41-B9E3-AB22C2402081}" presName="childText" presStyleLbl="bgAcc1" presStyleIdx="4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DAB5E0-71A0-492B-8D8A-D1FCE9F7741F}" type="pres">
      <dgm:prSet presAssocID="{C76382E7-6547-439D-82AA-77B1946F9FA8}" presName="Name13" presStyleLbl="parChTrans1D2" presStyleIdx="5" presStyleCnt="30"/>
      <dgm:spPr/>
      <dgm:t>
        <a:bodyPr/>
        <a:lstStyle/>
        <a:p>
          <a:endParaRPr lang="es-ES"/>
        </a:p>
      </dgm:t>
    </dgm:pt>
    <dgm:pt modelId="{090293BB-DA99-47BD-9B81-1C17EBD90475}" type="pres">
      <dgm:prSet presAssocID="{FE9CF621-CA0B-4956-B669-7E634E447D50}" presName="childText" presStyleLbl="bgAcc1" presStyleIdx="5" presStyleCnt="30" custLinFactNeighborX="-3553" custLinFactNeighborY="-533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E766CD5-CE74-480D-A58E-C5BC25C28F4F}" type="pres">
      <dgm:prSet presAssocID="{BE186246-5327-4BA6-90BF-BB58B79299BD}" presName="Name13" presStyleLbl="parChTrans1D2" presStyleIdx="6" presStyleCnt="30"/>
      <dgm:spPr/>
      <dgm:t>
        <a:bodyPr/>
        <a:lstStyle/>
        <a:p>
          <a:endParaRPr lang="es-ES"/>
        </a:p>
      </dgm:t>
    </dgm:pt>
    <dgm:pt modelId="{AB1F3141-E02E-4B31-B7BD-9F5B529DF371}" type="pres">
      <dgm:prSet presAssocID="{4408A1D1-037A-49C6-8371-972EAC510C0E}" presName="childText" presStyleLbl="bgAcc1" presStyleIdx="6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E7B9B8-BBE0-4823-975B-BCF9F42833C8}" type="pres">
      <dgm:prSet presAssocID="{8D4E3C14-7E20-43DB-9393-379864BA6486}" presName="root" presStyleCnt="0"/>
      <dgm:spPr/>
    </dgm:pt>
    <dgm:pt modelId="{B124EFA3-D1ED-46DB-908B-EAFD322E07EB}" type="pres">
      <dgm:prSet presAssocID="{8D4E3C14-7E20-43DB-9393-379864BA6486}" presName="rootComposite" presStyleCnt="0"/>
      <dgm:spPr/>
    </dgm:pt>
    <dgm:pt modelId="{498EEA3B-AA23-4585-B0FA-0F7F347070EA}" type="pres">
      <dgm:prSet presAssocID="{8D4E3C14-7E20-43DB-9393-379864BA6486}" presName="rootText" presStyleLbl="node1" presStyleIdx="1" presStyleCnt="6"/>
      <dgm:spPr/>
      <dgm:t>
        <a:bodyPr/>
        <a:lstStyle/>
        <a:p>
          <a:endParaRPr lang="es-ES"/>
        </a:p>
      </dgm:t>
    </dgm:pt>
    <dgm:pt modelId="{4BE5FE2C-195B-4E85-874E-DBEDC05C402C}" type="pres">
      <dgm:prSet presAssocID="{8D4E3C14-7E20-43DB-9393-379864BA6486}" presName="rootConnector" presStyleLbl="node1" presStyleIdx="1" presStyleCnt="6"/>
      <dgm:spPr/>
      <dgm:t>
        <a:bodyPr/>
        <a:lstStyle/>
        <a:p>
          <a:endParaRPr lang="es-ES"/>
        </a:p>
      </dgm:t>
    </dgm:pt>
    <dgm:pt modelId="{B60C54C1-C924-4CA9-AA71-8D1B9618245A}" type="pres">
      <dgm:prSet presAssocID="{8D4E3C14-7E20-43DB-9393-379864BA6486}" presName="childShape" presStyleCnt="0"/>
      <dgm:spPr/>
    </dgm:pt>
    <dgm:pt modelId="{E10AC1B0-1070-442F-99CB-B8FFEE2BB0C1}" type="pres">
      <dgm:prSet presAssocID="{77AC6D31-0B30-4567-8914-076EC2A13A95}" presName="Name13" presStyleLbl="parChTrans1D2" presStyleIdx="7" presStyleCnt="30"/>
      <dgm:spPr/>
      <dgm:t>
        <a:bodyPr/>
        <a:lstStyle/>
        <a:p>
          <a:endParaRPr lang="es-ES"/>
        </a:p>
      </dgm:t>
    </dgm:pt>
    <dgm:pt modelId="{31C4D46E-6137-491A-8A42-509F7470CC56}" type="pres">
      <dgm:prSet presAssocID="{75695A0E-2CE2-4B8D-BB2C-820B33E05096}" presName="childText" presStyleLbl="bgAcc1" presStyleIdx="7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9F3807-D898-49E8-95DB-597E7E54F30D}" type="pres">
      <dgm:prSet presAssocID="{155F823C-5056-4653-B383-116DEEEFE7A5}" presName="Name13" presStyleLbl="parChTrans1D2" presStyleIdx="8" presStyleCnt="30"/>
      <dgm:spPr/>
      <dgm:t>
        <a:bodyPr/>
        <a:lstStyle/>
        <a:p>
          <a:endParaRPr lang="es-ES"/>
        </a:p>
      </dgm:t>
    </dgm:pt>
    <dgm:pt modelId="{2692AE26-10B0-420A-82A6-EEB3809E5076}" type="pres">
      <dgm:prSet presAssocID="{060DAB94-3DA1-4DF7-BEBB-DFEF76CC1CFB}" presName="childText" presStyleLbl="bgAcc1" presStyleIdx="8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860E48-9C69-49B0-ABDA-41783C96D8CA}" type="pres">
      <dgm:prSet presAssocID="{37F76B7A-595B-4FA5-9646-F17D7872C1BF}" presName="Name13" presStyleLbl="parChTrans1D2" presStyleIdx="9" presStyleCnt="30"/>
      <dgm:spPr/>
      <dgm:t>
        <a:bodyPr/>
        <a:lstStyle/>
        <a:p>
          <a:endParaRPr lang="es-ES"/>
        </a:p>
      </dgm:t>
    </dgm:pt>
    <dgm:pt modelId="{BF46BF31-1974-42D1-9BFF-A6B4DC7DE705}" type="pres">
      <dgm:prSet presAssocID="{2A9EC98E-285C-4837-88B4-037156C248D6}" presName="childText" presStyleLbl="bgAcc1" presStyleIdx="9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2C81D50-B1D8-471F-8B8D-EF0F525FBADF}" type="pres">
      <dgm:prSet presAssocID="{51DEB708-F641-4297-AF15-66E4368D81CB}" presName="Name13" presStyleLbl="parChTrans1D2" presStyleIdx="10" presStyleCnt="30"/>
      <dgm:spPr/>
      <dgm:t>
        <a:bodyPr/>
        <a:lstStyle/>
        <a:p>
          <a:endParaRPr lang="es-ES"/>
        </a:p>
      </dgm:t>
    </dgm:pt>
    <dgm:pt modelId="{441FF958-0A5F-451E-AF13-DF19681B29D4}" type="pres">
      <dgm:prSet presAssocID="{CBA59F1C-B773-49C8-B6C1-1FF8C5308C08}" presName="childText" presStyleLbl="bgAcc1" presStyleIdx="10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86F119-3333-4736-82D5-82EFA1BE690D}" type="pres">
      <dgm:prSet presAssocID="{DD8A3251-FECA-4CAA-B07E-02507508031E}" presName="Name13" presStyleLbl="parChTrans1D2" presStyleIdx="11" presStyleCnt="30"/>
      <dgm:spPr/>
      <dgm:t>
        <a:bodyPr/>
        <a:lstStyle/>
        <a:p>
          <a:endParaRPr lang="es-ES"/>
        </a:p>
      </dgm:t>
    </dgm:pt>
    <dgm:pt modelId="{65BB0C88-41ED-4D31-8686-48D5298BBD9F}" type="pres">
      <dgm:prSet presAssocID="{82E75615-A1CA-450B-8616-87979EA13775}" presName="childText" presStyleLbl="bgAcc1" presStyleIdx="11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0B8C6C-6E1C-44EC-9CFE-F0760239E115}" type="pres">
      <dgm:prSet presAssocID="{A69683D9-9532-4EF8-99B4-D1F909DB4FD7}" presName="root" presStyleCnt="0"/>
      <dgm:spPr/>
    </dgm:pt>
    <dgm:pt modelId="{7568CA2F-C10E-43A3-9A48-0749A1F215F2}" type="pres">
      <dgm:prSet presAssocID="{A69683D9-9532-4EF8-99B4-D1F909DB4FD7}" presName="rootComposite" presStyleCnt="0"/>
      <dgm:spPr/>
    </dgm:pt>
    <dgm:pt modelId="{0AA86C28-F704-47C9-B7B9-0C0C9C314EB1}" type="pres">
      <dgm:prSet presAssocID="{A69683D9-9532-4EF8-99B4-D1F909DB4FD7}" presName="rootText" presStyleLbl="node1" presStyleIdx="2" presStyleCnt="6"/>
      <dgm:spPr/>
      <dgm:t>
        <a:bodyPr/>
        <a:lstStyle/>
        <a:p>
          <a:endParaRPr lang="es-ES"/>
        </a:p>
      </dgm:t>
    </dgm:pt>
    <dgm:pt modelId="{8C3E0255-E0DE-49DB-9F8D-7BCE61A2CAC9}" type="pres">
      <dgm:prSet presAssocID="{A69683D9-9532-4EF8-99B4-D1F909DB4FD7}" presName="rootConnector" presStyleLbl="node1" presStyleIdx="2" presStyleCnt="6"/>
      <dgm:spPr/>
      <dgm:t>
        <a:bodyPr/>
        <a:lstStyle/>
        <a:p>
          <a:endParaRPr lang="es-ES"/>
        </a:p>
      </dgm:t>
    </dgm:pt>
    <dgm:pt modelId="{399D56AF-9FDC-43DD-B493-D191BD62FAA4}" type="pres">
      <dgm:prSet presAssocID="{A69683D9-9532-4EF8-99B4-D1F909DB4FD7}" presName="childShape" presStyleCnt="0"/>
      <dgm:spPr/>
    </dgm:pt>
    <dgm:pt modelId="{6D1FD7DF-1AE9-4491-AC95-9302DBAFFEE4}" type="pres">
      <dgm:prSet presAssocID="{CF521707-C1E7-443E-AADD-24C8103475CD}" presName="Name13" presStyleLbl="parChTrans1D2" presStyleIdx="12" presStyleCnt="30"/>
      <dgm:spPr/>
      <dgm:t>
        <a:bodyPr/>
        <a:lstStyle/>
        <a:p>
          <a:endParaRPr lang="es-ES"/>
        </a:p>
      </dgm:t>
    </dgm:pt>
    <dgm:pt modelId="{6C2E4895-26CD-4F94-A6EA-59CA36D3A25C}" type="pres">
      <dgm:prSet presAssocID="{E46B98B6-79FC-478C-8A16-3A4450E482D4}" presName="childText" presStyleLbl="bgAcc1" presStyleIdx="12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5248D7-A1D4-464E-8BE8-3A0C3AE9F687}" type="pres">
      <dgm:prSet presAssocID="{B9D3C70E-F874-48AD-AC3E-879847217D6D}" presName="Name13" presStyleLbl="parChTrans1D2" presStyleIdx="13" presStyleCnt="30"/>
      <dgm:spPr/>
      <dgm:t>
        <a:bodyPr/>
        <a:lstStyle/>
        <a:p>
          <a:endParaRPr lang="es-ES"/>
        </a:p>
      </dgm:t>
    </dgm:pt>
    <dgm:pt modelId="{488C7A33-261B-4ECA-AEAB-B32FD2E3661B}" type="pres">
      <dgm:prSet presAssocID="{B154A5A1-BE54-47EE-AC6D-F1386F35CC27}" presName="childText" presStyleLbl="bgAcc1" presStyleIdx="13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45EB3F-1BC2-4ED7-BEAC-2DBC460D8E1B}" type="pres">
      <dgm:prSet presAssocID="{C7CD9BC8-FAF9-4D58-A8B5-19D1D69EFCB4}" presName="Name13" presStyleLbl="parChTrans1D2" presStyleIdx="14" presStyleCnt="30"/>
      <dgm:spPr/>
      <dgm:t>
        <a:bodyPr/>
        <a:lstStyle/>
        <a:p>
          <a:endParaRPr lang="es-ES"/>
        </a:p>
      </dgm:t>
    </dgm:pt>
    <dgm:pt modelId="{A01E8E70-FFDB-4372-8469-3DD938B5C3A1}" type="pres">
      <dgm:prSet presAssocID="{0EEC55E8-9E11-4416-A662-07C5F5DA77D5}" presName="childText" presStyleLbl="bgAcc1" presStyleIdx="14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1A8844-3C9C-45B8-BFCA-2F53300D0FC3}" type="pres">
      <dgm:prSet presAssocID="{D609E71A-A3F3-4EDE-AA55-A28151F4AE23}" presName="Name13" presStyleLbl="parChTrans1D2" presStyleIdx="15" presStyleCnt="30"/>
      <dgm:spPr/>
      <dgm:t>
        <a:bodyPr/>
        <a:lstStyle/>
        <a:p>
          <a:endParaRPr lang="es-ES"/>
        </a:p>
      </dgm:t>
    </dgm:pt>
    <dgm:pt modelId="{2BB78E61-A352-408F-A3F1-B60F56ED16FD}" type="pres">
      <dgm:prSet presAssocID="{D13E0945-3FF3-4B8D-A2D7-F57BFE7200BC}" presName="childText" presStyleLbl="bgAcc1" presStyleIdx="15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F5DEE65-1540-4749-BDD4-B384C1B27051}" type="pres">
      <dgm:prSet presAssocID="{5EC8F4A3-235C-45A7-8B00-D922E5A237F3}" presName="root" presStyleCnt="0"/>
      <dgm:spPr/>
    </dgm:pt>
    <dgm:pt modelId="{4E73B6A4-AAAB-4ABE-A635-7A620754CECA}" type="pres">
      <dgm:prSet presAssocID="{5EC8F4A3-235C-45A7-8B00-D922E5A237F3}" presName="rootComposite" presStyleCnt="0"/>
      <dgm:spPr/>
    </dgm:pt>
    <dgm:pt modelId="{D03B6817-2203-4B0C-9836-B5C3B256E1AB}" type="pres">
      <dgm:prSet presAssocID="{5EC8F4A3-235C-45A7-8B00-D922E5A237F3}" presName="rootText" presStyleLbl="node1" presStyleIdx="3" presStyleCnt="6"/>
      <dgm:spPr/>
      <dgm:t>
        <a:bodyPr/>
        <a:lstStyle/>
        <a:p>
          <a:endParaRPr lang="es-ES"/>
        </a:p>
      </dgm:t>
    </dgm:pt>
    <dgm:pt modelId="{2C58BAD3-7EAF-48D1-A45E-EDD1568DA979}" type="pres">
      <dgm:prSet presAssocID="{5EC8F4A3-235C-45A7-8B00-D922E5A237F3}" presName="rootConnector" presStyleLbl="node1" presStyleIdx="3" presStyleCnt="6"/>
      <dgm:spPr/>
      <dgm:t>
        <a:bodyPr/>
        <a:lstStyle/>
        <a:p>
          <a:endParaRPr lang="es-ES"/>
        </a:p>
      </dgm:t>
    </dgm:pt>
    <dgm:pt modelId="{CD62D025-5152-4A40-8335-58ACD488AC24}" type="pres">
      <dgm:prSet presAssocID="{5EC8F4A3-235C-45A7-8B00-D922E5A237F3}" presName="childShape" presStyleCnt="0"/>
      <dgm:spPr/>
    </dgm:pt>
    <dgm:pt modelId="{2B0ED7EE-D07F-40C0-8BF5-F0A8B624A4E5}" type="pres">
      <dgm:prSet presAssocID="{982E4832-B185-47A7-A7F7-47F76F682606}" presName="Name13" presStyleLbl="parChTrans1D2" presStyleIdx="16" presStyleCnt="30"/>
      <dgm:spPr/>
      <dgm:t>
        <a:bodyPr/>
        <a:lstStyle/>
        <a:p>
          <a:endParaRPr lang="es-ES"/>
        </a:p>
      </dgm:t>
    </dgm:pt>
    <dgm:pt modelId="{52F92E58-DACB-410B-A33B-026DD17FF950}" type="pres">
      <dgm:prSet presAssocID="{FAE43A42-08CE-4535-83BF-BCDE333F0A5B}" presName="childText" presStyleLbl="bgAcc1" presStyleIdx="16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09A9D-C4D8-4C22-96C1-8B34ABA7C866}" type="pres">
      <dgm:prSet presAssocID="{99704D17-2917-4AE0-856D-40F654F005E3}" presName="Name13" presStyleLbl="parChTrans1D2" presStyleIdx="17" presStyleCnt="30"/>
      <dgm:spPr/>
      <dgm:t>
        <a:bodyPr/>
        <a:lstStyle/>
        <a:p>
          <a:endParaRPr lang="es-ES"/>
        </a:p>
      </dgm:t>
    </dgm:pt>
    <dgm:pt modelId="{97E34B32-72DE-47A9-8E60-988220CE9F12}" type="pres">
      <dgm:prSet presAssocID="{60D417CF-EB06-4F82-8B97-4AB37EEDD223}" presName="childText" presStyleLbl="bgAcc1" presStyleIdx="17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28C07F-CDC3-4990-89FF-2F57C39C9B5A}" type="pres">
      <dgm:prSet presAssocID="{6EFF6BCC-3A1E-4BF1-8392-BCEA7C64A6D2}" presName="Name13" presStyleLbl="parChTrans1D2" presStyleIdx="18" presStyleCnt="30"/>
      <dgm:spPr/>
      <dgm:t>
        <a:bodyPr/>
        <a:lstStyle/>
        <a:p>
          <a:endParaRPr lang="es-ES"/>
        </a:p>
      </dgm:t>
    </dgm:pt>
    <dgm:pt modelId="{27CD950E-0223-450F-A858-1785740715E8}" type="pres">
      <dgm:prSet presAssocID="{B86BE7C6-C5D7-4584-B971-89ED7F10F544}" presName="childText" presStyleLbl="bgAcc1" presStyleIdx="18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4C0C2C-7C85-4ECC-B283-8B56850F481A}" type="pres">
      <dgm:prSet presAssocID="{9EFCB247-A87A-4DEE-AE3F-D8E16390616D}" presName="Name13" presStyleLbl="parChTrans1D2" presStyleIdx="19" presStyleCnt="30"/>
      <dgm:spPr/>
      <dgm:t>
        <a:bodyPr/>
        <a:lstStyle/>
        <a:p>
          <a:endParaRPr lang="es-ES"/>
        </a:p>
      </dgm:t>
    </dgm:pt>
    <dgm:pt modelId="{CDF490A8-30D2-4223-893D-CA57937AE786}" type="pres">
      <dgm:prSet presAssocID="{37878E2A-9720-4CC7-A8FC-2DCA5978462F}" presName="childText" presStyleLbl="bgAcc1" presStyleIdx="19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F8A1BA-53C7-4DFC-B8DC-9144F419C7E2}" type="pres">
      <dgm:prSet presAssocID="{49EF8953-403A-4535-94BF-B2C899C15DBA}" presName="Name13" presStyleLbl="parChTrans1D2" presStyleIdx="20" presStyleCnt="30"/>
      <dgm:spPr/>
      <dgm:t>
        <a:bodyPr/>
        <a:lstStyle/>
        <a:p>
          <a:endParaRPr lang="es-ES"/>
        </a:p>
      </dgm:t>
    </dgm:pt>
    <dgm:pt modelId="{58756FF6-2E54-4CE2-9CC4-F4799F6CC03F}" type="pres">
      <dgm:prSet presAssocID="{3AA88FAC-6528-4CA5-A30B-477F1D118319}" presName="childText" presStyleLbl="bgAcc1" presStyleIdx="20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61C518-DE54-4839-8DB8-3C9A3C49E124}" type="pres">
      <dgm:prSet presAssocID="{00302D59-19E3-47A6-88AB-2A3052CAB262}" presName="Name13" presStyleLbl="parChTrans1D2" presStyleIdx="21" presStyleCnt="30"/>
      <dgm:spPr/>
      <dgm:t>
        <a:bodyPr/>
        <a:lstStyle/>
        <a:p>
          <a:endParaRPr lang="es-ES"/>
        </a:p>
      </dgm:t>
    </dgm:pt>
    <dgm:pt modelId="{3C6935C5-3D77-49EF-9016-A0FF87DCCE0A}" type="pres">
      <dgm:prSet presAssocID="{6BB80301-2884-4379-8222-4031D4A0CA7B}" presName="childText" presStyleLbl="bgAcc1" presStyleIdx="21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369D6A-35D9-4FAE-90CB-6C1E707CB1D0}" type="pres">
      <dgm:prSet presAssocID="{31C1EEC8-A0B8-41CF-8B3E-45F50DBB3F14}" presName="root" presStyleCnt="0"/>
      <dgm:spPr/>
    </dgm:pt>
    <dgm:pt modelId="{D108BCCC-4123-4CAE-8C07-12562F3614DD}" type="pres">
      <dgm:prSet presAssocID="{31C1EEC8-A0B8-41CF-8B3E-45F50DBB3F14}" presName="rootComposite" presStyleCnt="0"/>
      <dgm:spPr/>
    </dgm:pt>
    <dgm:pt modelId="{611B220D-26EC-4269-B8CC-D88FD1C2E6FB}" type="pres">
      <dgm:prSet presAssocID="{31C1EEC8-A0B8-41CF-8B3E-45F50DBB3F14}" presName="rootText" presStyleLbl="node1" presStyleIdx="4" presStyleCnt="6"/>
      <dgm:spPr/>
      <dgm:t>
        <a:bodyPr/>
        <a:lstStyle/>
        <a:p>
          <a:endParaRPr lang="es-ES"/>
        </a:p>
      </dgm:t>
    </dgm:pt>
    <dgm:pt modelId="{29539D94-9620-4E3B-A151-D1D8C24B8CCE}" type="pres">
      <dgm:prSet presAssocID="{31C1EEC8-A0B8-41CF-8B3E-45F50DBB3F14}" presName="rootConnector" presStyleLbl="node1" presStyleIdx="4" presStyleCnt="6"/>
      <dgm:spPr/>
      <dgm:t>
        <a:bodyPr/>
        <a:lstStyle/>
        <a:p>
          <a:endParaRPr lang="es-ES"/>
        </a:p>
      </dgm:t>
    </dgm:pt>
    <dgm:pt modelId="{6952701B-E52A-4444-B134-31052C29AB62}" type="pres">
      <dgm:prSet presAssocID="{31C1EEC8-A0B8-41CF-8B3E-45F50DBB3F14}" presName="childShape" presStyleCnt="0"/>
      <dgm:spPr/>
    </dgm:pt>
    <dgm:pt modelId="{FB4FE94A-6501-4D49-92AF-1F683468ED54}" type="pres">
      <dgm:prSet presAssocID="{96BA6F1E-87DD-419D-84E6-3594E17C7BEA}" presName="Name13" presStyleLbl="parChTrans1D2" presStyleIdx="22" presStyleCnt="30"/>
      <dgm:spPr/>
      <dgm:t>
        <a:bodyPr/>
        <a:lstStyle/>
        <a:p>
          <a:endParaRPr lang="es-ES"/>
        </a:p>
      </dgm:t>
    </dgm:pt>
    <dgm:pt modelId="{5D95C8D5-82DA-4990-A3E0-15D72CE90E20}" type="pres">
      <dgm:prSet presAssocID="{ED5A0570-4BA1-4698-826D-3B9BEBBB8949}" presName="childText" presStyleLbl="bgAcc1" presStyleIdx="22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7F9E127-DBC5-4833-B850-2B1912FCACC9}" type="pres">
      <dgm:prSet presAssocID="{96199030-F79B-47F4-913E-7EB5BDD8DE39}" presName="Name13" presStyleLbl="parChTrans1D2" presStyleIdx="23" presStyleCnt="30"/>
      <dgm:spPr/>
      <dgm:t>
        <a:bodyPr/>
        <a:lstStyle/>
        <a:p>
          <a:endParaRPr lang="es-ES"/>
        </a:p>
      </dgm:t>
    </dgm:pt>
    <dgm:pt modelId="{D9883A8D-9959-4EC8-B20A-689C3A6D7628}" type="pres">
      <dgm:prSet presAssocID="{9D20E96E-46A7-4F05-A093-1B97A9FCB111}" presName="childText" presStyleLbl="bgAcc1" presStyleIdx="23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3C0EC1-B2D0-4081-8E39-FFAF85084274}" type="pres">
      <dgm:prSet presAssocID="{4C5D6304-699D-4593-B9EB-9DAEC1DB851A}" presName="Name13" presStyleLbl="parChTrans1D2" presStyleIdx="24" presStyleCnt="30"/>
      <dgm:spPr/>
      <dgm:t>
        <a:bodyPr/>
        <a:lstStyle/>
        <a:p>
          <a:endParaRPr lang="es-ES"/>
        </a:p>
      </dgm:t>
    </dgm:pt>
    <dgm:pt modelId="{5EF50241-F72F-4442-9ED5-75D77BF9135A}" type="pres">
      <dgm:prSet presAssocID="{F2E99486-B46F-4DFE-90F7-A6E7A4E66006}" presName="childText" presStyleLbl="bgAcc1" presStyleIdx="24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944FF1-3FC6-4E92-AA43-BB10AFAFFA16}" type="pres">
      <dgm:prSet presAssocID="{9CA7A38E-08E6-40DD-A6CB-EA05C3D35CC5}" presName="Name13" presStyleLbl="parChTrans1D2" presStyleIdx="25" presStyleCnt="30"/>
      <dgm:spPr/>
      <dgm:t>
        <a:bodyPr/>
        <a:lstStyle/>
        <a:p>
          <a:endParaRPr lang="es-ES"/>
        </a:p>
      </dgm:t>
    </dgm:pt>
    <dgm:pt modelId="{C31D0509-8734-41EB-8DE6-3BE53F816C20}" type="pres">
      <dgm:prSet presAssocID="{CF4AE8F2-451C-422B-9A96-410A2CDAA789}" presName="childText" presStyleLbl="bgAcc1" presStyleIdx="25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00C5F0B-7FBB-4BC3-A6D5-59949063B92F}" type="pres">
      <dgm:prSet presAssocID="{DF78BCCB-25BF-49C8-805A-F0105E38557F}" presName="root" presStyleCnt="0"/>
      <dgm:spPr/>
    </dgm:pt>
    <dgm:pt modelId="{19892937-1AF2-41B2-BDEE-B58ABF600DB7}" type="pres">
      <dgm:prSet presAssocID="{DF78BCCB-25BF-49C8-805A-F0105E38557F}" presName="rootComposite" presStyleCnt="0"/>
      <dgm:spPr/>
    </dgm:pt>
    <dgm:pt modelId="{FF03C797-164A-4E3F-8F2B-66C9CFF6D84C}" type="pres">
      <dgm:prSet presAssocID="{DF78BCCB-25BF-49C8-805A-F0105E38557F}" presName="rootText" presStyleLbl="node1" presStyleIdx="5" presStyleCnt="6"/>
      <dgm:spPr/>
      <dgm:t>
        <a:bodyPr/>
        <a:lstStyle/>
        <a:p>
          <a:endParaRPr lang="es-ES"/>
        </a:p>
      </dgm:t>
    </dgm:pt>
    <dgm:pt modelId="{7120A5CB-E048-45A2-8CAE-AF45B6C59FC6}" type="pres">
      <dgm:prSet presAssocID="{DF78BCCB-25BF-49C8-805A-F0105E38557F}" presName="rootConnector" presStyleLbl="node1" presStyleIdx="5" presStyleCnt="6"/>
      <dgm:spPr/>
      <dgm:t>
        <a:bodyPr/>
        <a:lstStyle/>
        <a:p>
          <a:endParaRPr lang="es-ES"/>
        </a:p>
      </dgm:t>
    </dgm:pt>
    <dgm:pt modelId="{7A091791-D11F-440D-9653-0BFC22BEE92D}" type="pres">
      <dgm:prSet presAssocID="{DF78BCCB-25BF-49C8-805A-F0105E38557F}" presName="childShape" presStyleCnt="0"/>
      <dgm:spPr/>
    </dgm:pt>
    <dgm:pt modelId="{5980DCB5-76CA-463B-9DE9-2C1953EBEE97}" type="pres">
      <dgm:prSet presAssocID="{8F6866AB-95C8-4039-B13B-44688C82DA0A}" presName="Name13" presStyleLbl="parChTrans1D2" presStyleIdx="26" presStyleCnt="30"/>
      <dgm:spPr/>
      <dgm:t>
        <a:bodyPr/>
        <a:lstStyle/>
        <a:p>
          <a:endParaRPr lang="es-ES"/>
        </a:p>
      </dgm:t>
    </dgm:pt>
    <dgm:pt modelId="{42970E9B-A9DF-42E7-9415-E315BC666A71}" type="pres">
      <dgm:prSet presAssocID="{3147BDC9-AF1A-4EAA-9219-31369405CA27}" presName="childText" presStyleLbl="bgAcc1" presStyleIdx="26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96BA7E-2AE7-4C33-8680-12206CEE74EA}" type="pres">
      <dgm:prSet presAssocID="{1863BB09-D01C-4328-89F3-876A5DFFEB17}" presName="Name13" presStyleLbl="parChTrans1D2" presStyleIdx="27" presStyleCnt="30"/>
      <dgm:spPr/>
      <dgm:t>
        <a:bodyPr/>
        <a:lstStyle/>
        <a:p>
          <a:endParaRPr lang="es-ES"/>
        </a:p>
      </dgm:t>
    </dgm:pt>
    <dgm:pt modelId="{718CAF86-5E7A-49F8-9491-9D4B161E7988}" type="pres">
      <dgm:prSet presAssocID="{3B577E4B-278D-4B3C-94ED-101961D2BF32}" presName="childText" presStyleLbl="bgAcc1" presStyleIdx="27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5BCF77-FB6E-4511-8B8E-B67EE238DD71}" type="pres">
      <dgm:prSet presAssocID="{BDF2EBE1-A933-4587-88C2-ACAEAA2F37AA}" presName="Name13" presStyleLbl="parChTrans1D2" presStyleIdx="28" presStyleCnt="30"/>
      <dgm:spPr/>
      <dgm:t>
        <a:bodyPr/>
        <a:lstStyle/>
        <a:p>
          <a:endParaRPr lang="es-ES"/>
        </a:p>
      </dgm:t>
    </dgm:pt>
    <dgm:pt modelId="{867636BC-76C7-4B3C-BF13-AAF4E7D077C8}" type="pres">
      <dgm:prSet presAssocID="{E9B90C36-49CF-4CB4-9BCB-E475C61CAD7D}" presName="childText" presStyleLbl="bgAcc1" presStyleIdx="28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4D0169-97DA-4145-80A1-0BEE16DFD68B}" type="pres">
      <dgm:prSet presAssocID="{6372A5FA-35CF-445D-890E-AFAD53D49096}" presName="Name13" presStyleLbl="parChTrans1D2" presStyleIdx="29" presStyleCnt="30"/>
      <dgm:spPr/>
      <dgm:t>
        <a:bodyPr/>
        <a:lstStyle/>
        <a:p>
          <a:endParaRPr lang="es-ES"/>
        </a:p>
      </dgm:t>
    </dgm:pt>
    <dgm:pt modelId="{0927B8BE-B6E8-4114-9190-58D48602569B}" type="pres">
      <dgm:prSet presAssocID="{0E9910E2-B2A5-4D2B-90B9-F5A10570871D}" presName="childText" presStyleLbl="bgAcc1" presStyleIdx="29" presStyleCnt="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63BF458-DB5E-4174-B900-E1B908922C28}" type="presOf" srcId="{DD8A3251-FECA-4CAA-B07E-02507508031E}" destId="{C286F119-3333-4736-82D5-82EFA1BE690D}" srcOrd="0" destOrd="0" presId="urn:microsoft.com/office/officeart/2005/8/layout/hierarchy3"/>
    <dgm:cxn modelId="{47BEBD40-ABDC-45B0-A9B9-40F80317C71E}" type="presOf" srcId="{37F76B7A-595B-4FA5-9646-F17D7872C1BF}" destId="{D1860E48-9C69-49B0-ABDA-41783C96D8CA}" srcOrd="0" destOrd="0" presId="urn:microsoft.com/office/officeart/2005/8/layout/hierarchy3"/>
    <dgm:cxn modelId="{8871DB00-686F-4D9B-9DBB-B0A89F8663C5}" type="presOf" srcId="{060DAB94-3DA1-4DF7-BEBB-DFEF76CC1CFB}" destId="{2692AE26-10B0-420A-82A6-EEB3809E5076}" srcOrd="0" destOrd="0" presId="urn:microsoft.com/office/officeart/2005/8/layout/hierarchy3"/>
    <dgm:cxn modelId="{556DC795-F6CE-4F75-BA13-CA1016FBA2C8}" srcId="{34E6C718-B20F-4C27-A0AB-9E94E05ED409}" destId="{8D4E3C14-7E20-43DB-9393-379864BA6486}" srcOrd="1" destOrd="0" parTransId="{45622487-4A43-439A-875C-F357AE8BA1D6}" sibTransId="{208371E9-D76B-4733-8BBD-34B2F4871F81}"/>
    <dgm:cxn modelId="{68BA2F53-2EF3-4413-93C5-28826C8555D2}" type="presOf" srcId="{CF4AE8F2-451C-422B-9A96-410A2CDAA789}" destId="{C31D0509-8734-41EB-8DE6-3BE53F816C20}" srcOrd="0" destOrd="0" presId="urn:microsoft.com/office/officeart/2005/8/layout/hierarchy3"/>
    <dgm:cxn modelId="{F4EBF301-B30D-4509-8AEC-26311FAF5626}" srcId="{8D4E3C14-7E20-43DB-9393-379864BA6486}" destId="{75695A0E-2CE2-4B8D-BB2C-820B33E05096}" srcOrd="0" destOrd="0" parTransId="{77AC6D31-0B30-4567-8914-076EC2A13A95}" sibTransId="{6E35BEFB-0525-4776-A42A-522E630EF72B}"/>
    <dgm:cxn modelId="{136CA684-BEB8-4BA3-A4D9-97DE7BEF5317}" srcId="{31C1EEC8-A0B8-41CF-8B3E-45F50DBB3F14}" destId="{F2E99486-B46F-4DFE-90F7-A6E7A4E66006}" srcOrd="2" destOrd="0" parTransId="{4C5D6304-699D-4593-B9EB-9DAEC1DB851A}" sibTransId="{53786DF7-E6EA-4A88-AA7F-0B27631D2FFD}"/>
    <dgm:cxn modelId="{DABF0DDB-122B-4149-BBCE-15915489DBDE}" type="presOf" srcId="{5EC8F4A3-235C-45A7-8B00-D922E5A237F3}" destId="{D03B6817-2203-4B0C-9836-B5C3B256E1AB}" srcOrd="0" destOrd="0" presId="urn:microsoft.com/office/officeart/2005/8/layout/hierarchy3"/>
    <dgm:cxn modelId="{3C4AAA50-103A-450D-9AE9-993A72AE88CA}" srcId="{31C1EEC8-A0B8-41CF-8B3E-45F50DBB3F14}" destId="{ED5A0570-4BA1-4698-826D-3B9BEBBB8949}" srcOrd="0" destOrd="0" parTransId="{96BA6F1E-87DD-419D-84E6-3594E17C7BEA}" sibTransId="{26BA6105-564C-47A0-BADA-CCB4B6848D63}"/>
    <dgm:cxn modelId="{5F658567-9CE9-42A5-A3D9-AEA93D9D2DC4}" srcId="{5EC8F4A3-235C-45A7-8B00-D922E5A237F3}" destId="{3AA88FAC-6528-4CA5-A30B-477F1D118319}" srcOrd="4" destOrd="0" parTransId="{49EF8953-403A-4535-94BF-B2C899C15DBA}" sibTransId="{A28E0998-96F7-49FE-982E-3B0E31CDDABD}"/>
    <dgm:cxn modelId="{B607FBDC-B315-43C9-B0D3-090D12EB570E}" type="presOf" srcId="{B154A5A1-BE54-47EE-AC6D-F1386F35CC27}" destId="{488C7A33-261B-4ECA-AEAB-B32FD2E3661B}" srcOrd="0" destOrd="0" presId="urn:microsoft.com/office/officeart/2005/8/layout/hierarchy3"/>
    <dgm:cxn modelId="{5A6840B8-E230-4239-A292-82D1928B9F3D}" srcId="{5EC8F4A3-235C-45A7-8B00-D922E5A237F3}" destId="{60D417CF-EB06-4F82-8B97-4AB37EEDD223}" srcOrd="1" destOrd="0" parTransId="{99704D17-2917-4AE0-856D-40F654F005E3}" sibTransId="{9470CC00-29C4-40E4-BA5B-8380E72CE157}"/>
    <dgm:cxn modelId="{F5CC14FE-FD42-48F2-B71D-0076B4C93B95}" type="presOf" srcId="{49EF8953-403A-4535-94BF-B2C899C15DBA}" destId="{14F8A1BA-53C7-4DFC-B8DC-9144F419C7E2}" srcOrd="0" destOrd="0" presId="urn:microsoft.com/office/officeart/2005/8/layout/hierarchy3"/>
    <dgm:cxn modelId="{AC63A77B-4A0C-4EC2-8697-D2EE54A4D203}" type="presOf" srcId="{3AA88FAC-6528-4CA5-A30B-477F1D118319}" destId="{58756FF6-2E54-4CE2-9CC4-F4799F6CC03F}" srcOrd="0" destOrd="0" presId="urn:microsoft.com/office/officeart/2005/8/layout/hierarchy3"/>
    <dgm:cxn modelId="{0A2CE1E6-3EB0-4C04-AE0A-F44F08688FAC}" type="presOf" srcId="{F2E99486-B46F-4DFE-90F7-A6E7A4E66006}" destId="{5EF50241-F72F-4442-9ED5-75D77BF9135A}" srcOrd="0" destOrd="0" presId="urn:microsoft.com/office/officeart/2005/8/layout/hierarchy3"/>
    <dgm:cxn modelId="{6BFD7510-0926-474A-8CFC-A8D91CBE26C8}" type="presOf" srcId="{B86BE7C6-C5D7-4584-B971-89ED7F10F544}" destId="{27CD950E-0223-450F-A858-1785740715E8}" srcOrd="0" destOrd="0" presId="urn:microsoft.com/office/officeart/2005/8/layout/hierarchy3"/>
    <dgm:cxn modelId="{48A7870A-BD62-4416-893B-8DAE12871DCC}" type="presOf" srcId="{9A5B1A9D-8BEC-4074-8EF4-0D6C9EA904B4}" destId="{CDA541B0-43A2-4006-9E60-A61728A4F072}" srcOrd="0" destOrd="0" presId="urn:microsoft.com/office/officeart/2005/8/layout/hierarchy3"/>
    <dgm:cxn modelId="{25E78231-7164-425D-8C56-2467535472A9}" type="presOf" srcId="{FAE43A42-08CE-4535-83BF-BCDE333F0A5B}" destId="{52F92E58-DACB-410B-A33B-026DD17FF950}" srcOrd="0" destOrd="0" presId="urn:microsoft.com/office/officeart/2005/8/layout/hierarchy3"/>
    <dgm:cxn modelId="{3362BB80-9552-4E6D-A614-22BB8C7B1486}" type="presOf" srcId="{D609E71A-A3F3-4EDE-AA55-A28151F4AE23}" destId="{EB1A8844-3C9C-45B8-BFCA-2F53300D0FC3}" srcOrd="0" destOrd="0" presId="urn:microsoft.com/office/officeart/2005/8/layout/hierarchy3"/>
    <dgm:cxn modelId="{BBDF3972-5725-4464-9397-D6D671E3AE78}" type="presOf" srcId="{A69683D9-9532-4EF8-99B4-D1F909DB4FD7}" destId="{0AA86C28-F704-47C9-B7B9-0C0C9C314EB1}" srcOrd="0" destOrd="0" presId="urn:microsoft.com/office/officeart/2005/8/layout/hierarchy3"/>
    <dgm:cxn modelId="{958012A0-334A-42E4-A0B7-9A5EF17A0437}" type="presOf" srcId="{51DEB708-F641-4297-AF15-66E4368D81CB}" destId="{72C81D50-B1D8-471F-8B8D-EF0F525FBADF}" srcOrd="0" destOrd="0" presId="urn:microsoft.com/office/officeart/2005/8/layout/hierarchy3"/>
    <dgm:cxn modelId="{7F8E1DB2-4B31-41CC-99E3-FCD762188D89}" type="presOf" srcId="{15240256-5E41-43DC-9333-774B6C45C9EB}" destId="{7325DD21-40E1-4ED4-A4F8-17150FDC8443}" srcOrd="1" destOrd="0" presId="urn:microsoft.com/office/officeart/2005/8/layout/hierarchy3"/>
    <dgm:cxn modelId="{DBEDF37E-A2A9-40CB-B6CD-D4DEB5FCDB87}" type="presOf" srcId="{D13E0945-3FF3-4B8D-A2D7-F57BFE7200BC}" destId="{2BB78E61-A352-408F-A3F1-B60F56ED16FD}" srcOrd="0" destOrd="0" presId="urn:microsoft.com/office/officeart/2005/8/layout/hierarchy3"/>
    <dgm:cxn modelId="{CB0C85EB-9CCE-413B-876A-2A3E271E8C13}" srcId="{5EC8F4A3-235C-45A7-8B00-D922E5A237F3}" destId="{FAE43A42-08CE-4535-83BF-BCDE333F0A5B}" srcOrd="0" destOrd="0" parTransId="{982E4832-B185-47A7-A7F7-47F76F682606}" sibTransId="{87EEFC3F-8B50-4960-A463-EAD7AE2B77EE}"/>
    <dgm:cxn modelId="{9CD71B10-4205-4432-9CD6-C10328E1E2A2}" type="presOf" srcId="{9CA7A38E-08E6-40DD-A6CB-EA05C3D35CC5}" destId="{01944FF1-3FC6-4E92-AA43-BB10AFAFFA16}" srcOrd="0" destOrd="0" presId="urn:microsoft.com/office/officeart/2005/8/layout/hierarchy3"/>
    <dgm:cxn modelId="{3327E48F-A200-4391-89BF-0A060D1FEB04}" srcId="{A69683D9-9532-4EF8-99B4-D1F909DB4FD7}" destId="{0EEC55E8-9E11-4416-A662-07C5F5DA77D5}" srcOrd="2" destOrd="0" parTransId="{C7CD9BC8-FAF9-4D58-A8B5-19D1D69EFCB4}" sibTransId="{769822EB-A524-4A1D-9009-80BEB1F85FD5}"/>
    <dgm:cxn modelId="{FD11D43E-D509-4AF0-8C68-569614EED95C}" type="presOf" srcId="{3AF424EA-C42C-480C-9682-D00EEE942003}" destId="{2C9C9068-1779-4EEE-BA09-D75834599687}" srcOrd="0" destOrd="0" presId="urn:microsoft.com/office/officeart/2005/8/layout/hierarchy3"/>
    <dgm:cxn modelId="{1810C285-610D-489C-B6E7-AF810E0616D3}" srcId="{8D4E3C14-7E20-43DB-9393-379864BA6486}" destId="{2A9EC98E-285C-4837-88B4-037156C248D6}" srcOrd="2" destOrd="0" parTransId="{37F76B7A-595B-4FA5-9646-F17D7872C1BF}" sibTransId="{8E1D524A-393B-41A5-B17C-B20DE1C1FE22}"/>
    <dgm:cxn modelId="{F7FD28E3-8576-4EAE-927A-F197519B59B1}" type="presOf" srcId="{6EFF6BCC-3A1E-4BF1-8392-BCEA7C64A6D2}" destId="{2828C07F-CDC3-4990-89FF-2F57C39C9B5A}" srcOrd="0" destOrd="0" presId="urn:microsoft.com/office/officeart/2005/8/layout/hierarchy3"/>
    <dgm:cxn modelId="{C40EA034-6A9E-436A-91A5-521040BC8397}" type="presOf" srcId="{96BA6F1E-87DD-419D-84E6-3594E17C7BEA}" destId="{FB4FE94A-6501-4D49-92AF-1F683468ED54}" srcOrd="0" destOrd="0" presId="urn:microsoft.com/office/officeart/2005/8/layout/hierarchy3"/>
    <dgm:cxn modelId="{E3860B41-4825-4F40-BA19-0C1E74A4109C}" srcId="{31C1EEC8-A0B8-41CF-8B3E-45F50DBB3F14}" destId="{CF4AE8F2-451C-422B-9A96-410A2CDAA789}" srcOrd="3" destOrd="0" parTransId="{9CA7A38E-08E6-40DD-A6CB-EA05C3D35CC5}" sibTransId="{847A00BB-98AD-4540-9961-EF510D2C3D6D}"/>
    <dgm:cxn modelId="{8ED130F9-32C5-4802-B585-56900C8B4879}" srcId="{DF78BCCB-25BF-49C8-805A-F0105E38557F}" destId="{3B577E4B-278D-4B3C-94ED-101961D2BF32}" srcOrd="1" destOrd="0" parTransId="{1863BB09-D01C-4328-89F3-876A5DFFEB17}" sibTransId="{EF98DBF3-1DC6-4944-A01C-0C1BD9F7A0A6}"/>
    <dgm:cxn modelId="{D9E8E99B-9455-4BAE-8D76-3FBB3B898ABD}" srcId="{34E6C718-B20F-4C27-A0AB-9E94E05ED409}" destId="{A69683D9-9532-4EF8-99B4-D1F909DB4FD7}" srcOrd="2" destOrd="0" parTransId="{9E516CA6-3511-4727-BB62-CAFB4024EDE2}" sibTransId="{219DEA9A-C302-4817-AA12-886567B88C16}"/>
    <dgm:cxn modelId="{6B3538FA-FB35-48F6-B880-956CDB9F07DB}" type="presOf" srcId="{1863BB09-D01C-4328-89F3-876A5DFFEB17}" destId="{0A96BA7E-2AE7-4C33-8680-12206CEE74EA}" srcOrd="0" destOrd="0" presId="urn:microsoft.com/office/officeart/2005/8/layout/hierarchy3"/>
    <dgm:cxn modelId="{BED930DC-6E31-42DB-A343-630F7A2F46D6}" type="presOf" srcId="{BDF2EBE1-A933-4587-88C2-ACAEAA2F37AA}" destId="{495BCF77-FB6E-4511-8B8E-B67EE238DD71}" srcOrd="0" destOrd="0" presId="urn:microsoft.com/office/officeart/2005/8/layout/hierarchy3"/>
    <dgm:cxn modelId="{F38F9FE3-E4FF-48B1-AF10-569099607713}" srcId="{34E6C718-B20F-4C27-A0AB-9E94E05ED409}" destId="{15240256-5E41-43DC-9333-774B6C45C9EB}" srcOrd="0" destOrd="0" parTransId="{F27C3940-2FEB-4A60-AA37-CD56DB80EED2}" sibTransId="{ED3A0052-75C5-4E24-8870-8B7421AFC40F}"/>
    <dgm:cxn modelId="{4F84EDD7-61A0-4303-A053-5FB51CF1068C}" type="presOf" srcId="{00302D59-19E3-47A6-88AB-2A3052CAB262}" destId="{CA61C518-DE54-4839-8DB8-3C9A3C49E124}" srcOrd="0" destOrd="0" presId="urn:microsoft.com/office/officeart/2005/8/layout/hierarchy3"/>
    <dgm:cxn modelId="{6A17F45C-B912-4002-9C8B-05448BEDE155}" srcId="{34E6C718-B20F-4C27-A0AB-9E94E05ED409}" destId="{5EC8F4A3-235C-45A7-8B00-D922E5A237F3}" srcOrd="3" destOrd="0" parTransId="{F7637D28-8526-4827-AFE2-8C711DC3F5B4}" sibTransId="{BE47B087-7A02-4183-ABE6-FF22E7C4B956}"/>
    <dgm:cxn modelId="{60F20887-BC23-4CE5-980C-F1356D26E1CA}" type="presOf" srcId="{3B577E4B-278D-4B3C-94ED-101961D2BF32}" destId="{718CAF86-5E7A-49F8-9491-9D4B161E7988}" srcOrd="0" destOrd="0" presId="urn:microsoft.com/office/officeart/2005/8/layout/hierarchy3"/>
    <dgm:cxn modelId="{503A793F-DD77-42BD-9DE2-9874B884758C}" type="presOf" srcId="{E9B90C36-49CF-4CB4-9BCB-E475C61CAD7D}" destId="{867636BC-76C7-4B3C-BF13-AAF4E7D077C8}" srcOrd="0" destOrd="0" presId="urn:microsoft.com/office/officeart/2005/8/layout/hierarchy3"/>
    <dgm:cxn modelId="{6225084A-439D-428C-8612-CD013F6460C7}" type="presOf" srcId="{8F6866AB-95C8-4039-B13B-44688C82DA0A}" destId="{5980DCB5-76CA-463B-9DE9-2C1953EBEE97}" srcOrd="0" destOrd="0" presId="urn:microsoft.com/office/officeart/2005/8/layout/hierarchy3"/>
    <dgm:cxn modelId="{8248233C-AC53-456B-B87F-E0B970817470}" type="presOf" srcId="{FE9CF621-CA0B-4956-B669-7E634E447D50}" destId="{090293BB-DA99-47BD-9B81-1C17EBD90475}" srcOrd="0" destOrd="0" presId="urn:microsoft.com/office/officeart/2005/8/layout/hierarchy3"/>
    <dgm:cxn modelId="{D4B94F43-5C78-4042-88BE-3E3F2315B842}" type="presOf" srcId="{A69683D9-9532-4EF8-99B4-D1F909DB4FD7}" destId="{8C3E0255-E0DE-49DB-9F8D-7BCE61A2CAC9}" srcOrd="1" destOrd="0" presId="urn:microsoft.com/office/officeart/2005/8/layout/hierarchy3"/>
    <dgm:cxn modelId="{6AE26B5A-2250-4E94-A383-128910DE8EF9}" type="presOf" srcId="{15240256-5E41-43DC-9333-774B6C45C9EB}" destId="{705238B2-489A-489A-BE8D-E9FA6240885D}" srcOrd="0" destOrd="0" presId="urn:microsoft.com/office/officeart/2005/8/layout/hierarchy3"/>
    <dgm:cxn modelId="{8132A5DC-8AF7-4F1E-853E-A1F36FBB77E2}" srcId="{15240256-5E41-43DC-9333-774B6C45C9EB}" destId="{5C8839C0-2589-4DB7-ABE6-E57A9B390B7D}" srcOrd="0" destOrd="0" parTransId="{3AF424EA-C42C-480C-9682-D00EEE942003}" sibTransId="{C4EC27B5-3D4D-48AD-ABD0-729637B9C536}"/>
    <dgm:cxn modelId="{DF8521BC-0154-40C2-B184-D1B0436C5EAD}" type="presOf" srcId="{6BB80301-2884-4379-8222-4031D4A0CA7B}" destId="{3C6935C5-3D77-49EF-9016-A0FF87DCCE0A}" srcOrd="0" destOrd="0" presId="urn:microsoft.com/office/officeart/2005/8/layout/hierarchy3"/>
    <dgm:cxn modelId="{E71C47E3-C46B-43D6-A5D8-FE6BD858C8A7}" type="presOf" srcId="{34E6C718-B20F-4C27-A0AB-9E94E05ED409}" destId="{19E915BC-5E44-4D38-BEB4-63DA3501EB2A}" srcOrd="0" destOrd="0" presId="urn:microsoft.com/office/officeart/2005/8/layout/hierarchy3"/>
    <dgm:cxn modelId="{800B1A71-2E80-4B11-9693-3162F92A8541}" srcId="{15240256-5E41-43DC-9333-774B6C45C9EB}" destId="{7C643B8D-6EC0-4EC7-860D-AC5C717D3AAD}" srcOrd="3" destOrd="0" parTransId="{26020F89-9B40-4F16-AFFE-6BAD3E91CA8A}" sibTransId="{1B388DC1-6C8B-4D51-AD1B-DF60FD2847F4}"/>
    <dgm:cxn modelId="{586189A6-A06D-4ADF-AF0D-58025D43F963}" type="presOf" srcId="{982E4832-B185-47A7-A7F7-47F76F682606}" destId="{2B0ED7EE-D07F-40C0-8BF5-F0A8B624A4E5}" srcOrd="0" destOrd="0" presId="urn:microsoft.com/office/officeart/2005/8/layout/hierarchy3"/>
    <dgm:cxn modelId="{C1E25E29-165C-4EA5-9768-404A6253B777}" srcId="{8D4E3C14-7E20-43DB-9393-379864BA6486}" destId="{060DAB94-3DA1-4DF7-BEBB-DFEF76CC1CFB}" srcOrd="1" destOrd="0" parTransId="{155F823C-5056-4653-B383-116DEEEFE7A5}" sibTransId="{3227CE76-7299-4741-8FD7-DE7B9B783EA5}"/>
    <dgm:cxn modelId="{E2463E25-7234-4E90-AD63-503799EB8DA2}" srcId="{31C1EEC8-A0B8-41CF-8B3E-45F50DBB3F14}" destId="{9D20E96E-46A7-4F05-A093-1B97A9FCB111}" srcOrd="1" destOrd="0" parTransId="{96199030-F79B-47F4-913E-7EB5BDD8DE39}" sibTransId="{EDFC3B53-93D7-47F0-B954-4B31C1F6C5B2}"/>
    <dgm:cxn modelId="{E58ADC30-CDA1-46AF-80B3-F0CF6669A231}" type="presOf" srcId="{9EFCB247-A87A-4DEE-AE3F-D8E16390616D}" destId="{2A4C0C2C-7C85-4ECC-B283-8B56850F481A}" srcOrd="0" destOrd="0" presId="urn:microsoft.com/office/officeart/2005/8/layout/hierarchy3"/>
    <dgm:cxn modelId="{D22C116E-FD6E-4268-A826-0C35D69A9081}" type="presOf" srcId="{77AC6D31-0B30-4567-8914-076EC2A13A95}" destId="{E10AC1B0-1070-442F-99CB-B8FFEE2BB0C1}" srcOrd="0" destOrd="0" presId="urn:microsoft.com/office/officeart/2005/8/layout/hierarchy3"/>
    <dgm:cxn modelId="{DD376265-F64F-48C8-9179-B7D99199D84F}" srcId="{5EC8F4A3-235C-45A7-8B00-D922E5A237F3}" destId="{6BB80301-2884-4379-8222-4031D4A0CA7B}" srcOrd="5" destOrd="0" parTransId="{00302D59-19E3-47A6-88AB-2A3052CAB262}" sibTransId="{BCD14E53-2ABE-4BD6-AF4B-47285E31CD9D}"/>
    <dgm:cxn modelId="{2273D070-E1F9-4082-ABA1-6CC6D2B26988}" srcId="{DF78BCCB-25BF-49C8-805A-F0105E38557F}" destId="{3147BDC9-AF1A-4EAA-9219-31369405CA27}" srcOrd="0" destOrd="0" parTransId="{8F6866AB-95C8-4039-B13B-44688C82DA0A}" sibTransId="{7CF52CE6-92A6-4F0D-A8E0-856A2989E8BC}"/>
    <dgm:cxn modelId="{F701F709-842E-4316-A7E0-70891084786E}" srcId="{A69683D9-9532-4EF8-99B4-D1F909DB4FD7}" destId="{D13E0945-3FF3-4B8D-A2D7-F57BFE7200BC}" srcOrd="3" destOrd="0" parTransId="{D609E71A-A3F3-4EDE-AA55-A28151F4AE23}" sibTransId="{6669235F-9F3D-42E1-BC99-B41714A268F9}"/>
    <dgm:cxn modelId="{87D1B1B2-5992-4E45-8DDC-C79A3E7524C3}" srcId="{DF78BCCB-25BF-49C8-805A-F0105E38557F}" destId="{0E9910E2-B2A5-4D2B-90B9-F5A10570871D}" srcOrd="3" destOrd="0" parTransId="{6372A5FA-35CF-445D-890E-AFAD53D49096}" sibTransId="{9557848A-B574-47E4-B63B-9F9B6577973D}"/>
    <dgm:cxn modelId="{34741A97-9DCA-40F5-A003-62BF6341EF61}" type="presOf" srcId="{CF521707-C1E7-443E-AADD-24C8103475CD}" destId="{6D1FD7DF-1AE9-4491-AC95-9302DBAFFEE4}" srcOrd="0" destOrd="0" presId="urn:microsoft.com/office/officeart/2005/8/layout/hierarchy3"/>
    <dgm:cxn modelId="{D89FE12B-DADF-4CF5-AE41-DC8861287813}" type="presOf" srcId="{26020F89-9B40-4F16-AFFE-6BAD3E91CA8A}" destId="{6E53F919-91CB-414D-A6C0-6D16C28E4E0B}" srcOrd="0" destOrd="0" presId="urn:microsoft.com/office/officeart/2005/8/layout/hierarchy3"/>
    <dgm:cxn modelId="{A4D6B4D1-7C60-47A4-A862-F01F81B17657}" srcId="{A69683D9-9532-4EF8-99B4-D1F909DB4FD7}" destId="{E46B98B6-79FC-478C-8A16-3A4450E482D4}" srcOrd="0" destOrd="0" parTransId="{CF521707-C1E7-443E-AADD-24C8103475CD}" sibTransId="{7B5497B2-F349-4CC9-AB87-74B703BC2848}"/>
    <dgm:cxn modelId="{86956852-AB4B-4D67-9AB3-B33C4F3F8B5D}" type="presOf" srcId="{E46B98B6-79FC-478C-8A16-3A4450E482D4}" destId="{6C2E4895-26CD-4F94-A6EA-59CA36D3A25C}" srcOrd="0" destOrd="0" presId="urn:microsoft.com/office/officeart/2005/8/layout/hierarchy3"/>
    <dgm:cxn modelId="{E7762A08-C8F2-4716-93B9-9E422AAA3F03}" srcId="{15240256-5E41-43DC-9333-774B6C45C9EB}" destId="{9F03EBC9-BCB1-4399-8345-D6C8C890BFEF}" srcOrd="1" destOrd="0" parTransId="{4879D7ED-C938-41D2-AFA8-5BAC96D5322B}" sibTransId="{E0F57B84-1A84-4E1A-8AAF-5C11543025D3}"/>
    <dgm:cxn modelId="{28581313-C6B5-4DC1-9A76-EF457A1F683D}" type="presOf" srcId="{BE186246-5327-4BA6-90BF-BB58B79299BD}" destId="{DE766CD5-CE74-480D-A58E-C5BC25C28F4F}" srcOrd="0" destOrd="0" presId="urn:microsoft.com/office/officeart/2005/8/layout/hierarchy3"/>
    <dgm:cxn modelId="{420F02AB-ADDD-49D7-8483-09F319AC2320}" type="presOf" srcId="{155F823C-5056-4653-B383-116DEEEFE7A5}" destId="{479F3807-D898-49E8-95DB-597E7E54F30D}" srcOrd="0" destOrd="0" presId="urn:microsoft.com/office/officeart/2005/8/layout/hierarchy3"/>
    <dgm:cxn modelId="{3CDF4C88-DA20-4B43-8179-5A10ED12F82B}" type="presOf" srcId="{37878E2A-9720-4CC7-A8FC-2DCA5978462F}" destId="{CDF490A8-30D2-4223-893D-CA57937AE786}" srcOrd="0" destOrd="0" presId="urn:microsoft.com/office/officeart/2005/8/layout/hierarchy3"/>
    <dgm:cxn modelId="{1BD70231-6C52-42F5-B88D-B76C2C02AC6A}" type="presOf" srcId="{6372A5FA-35CF-445D-890E-AFAD53D49096}" destId="{0D4D0169-97DA-4145-80A1-0BEE16DFD68B}" srcOrd="0" destOrd="0" presId="urn:microsoft.com/office/officeart/2005/8/layout/hierarchy3"/>
    <dgm:cxn modelId="{D43D20BC-96EB-4518-BC56-A71C3BF4577F}" type="presOf" srcId="{4408A1D1-037A-49C6-8371-972EAC510C0E}" destId="{AB1F3141-E02E-4B31-B7BD-9F5B529DF371}" srcOrd="0" destOrd="0" presId="urn:microsoft.com/office/officeart/2005/8/layout/hierarchy3"/>
    <dgm:cxn modelId="{B5463285-EC6C-4CFD-9410-98F41144B63E}" type="presOf" srcId="{2A9EC98E-285C-4837-88B4-037156C248D6}" destId="{BF46BF31-1974-42D1-9BFF-A6B4DC7DE705}" srcOrd="0" destOrd="0" presId="urn:microsoft.com/office/officeart/2005/8/layout/hierarchy3"/>
    <dgm:cxn modelId="{79CFCA98-F033-4344-A851-2162BAA6E0D4}" srcId="{5EC8F4A3-235C-45A7-8B00-D922E5A237F3}" destId="{37878E2A-9720-4CC7-A8FC-2DCA5978462F}" srcOrd="3" destOrd="0" parTransId="{9EFCB247-A87A-4DEE-AE3F-D8E16390616D}" sibTransId="{253A7C53-7F6E-401F-A856-CCE72AF93F5F}"/>
    <dgm:cxn modelId="{15091C9F-8CB7-45B5-B84A-ED1F6DCC1681}" type="presOf" srcId="{4879D7ED-C938-41D2-AFA8-5BAC96D5322B}" destId="{DDAF4873-AB99-4729-B49F-670481C64587}" srcOrd="0" destOrd="0" presId="urn:microsoft.com/office/officeart/2005/8/layout/hierarchy3"/>
    <dgm:cxn modelId="{628A6602-0C74-4374-BDB9-127E373D7C9D}" type="presOf" srcId="{9F03EBC9-BCB1-4399-8345-D6C8C890BFEF}" destId="{F50C3B40-20E4-48CF-9441-C4A958B016C3}" srcOrd="0" destOrd="0" presId="urn:microsoft.com/office/officeart/2005/8/layout/hierarchy3"/>
    <dgm:cxn modelId="{9D0B4D16-F14A-40DA-AD32-DDF8D07DFFED}" type="presOf" srcId="{8D4E3C14-7E20-43DB-9393-379864BA6486}" destId="{498EEA3B-AA23-4585-B0FA-0F7F347070EA}" srcOrd="0" destOrd="0" presId="urn:microsoft.com/office/officeart/2005/8/layout/hierarchy3"/>
    <dgm:cxn modelId="{BCAEBE57-FED2-4F1B-923C-480F02818EA7}" type="presOf" srcId="{82E75615-A1CA-450B-8616-87979EA13775}" destId="{65BB0C88-41ED-4D31-8686-48D5298BBD9F}" srcOrd="0" destOrd="0" presId="urn:microsoft.com/office/officeart/2005/8/layout/hierarchy3"/>
    <dgm:cxn modelId="{1567C74A-ABE6-4705-90DC-8672BB33AC2A}" type="presOf" srcId="{DF78BCCB-25BF-49C8-805A-F0105E38557F}" destId="{FF03C797-164A-4E3F-8F2B-66C9CFF6D84C}" srcOrd="0" destOrd="0" presId="urn:microsoft.com/office/officeart/2005/8/layout/hierarchy3"/>
    <dgm:cxn modelId="{2640D035-FB52-44DC-83CB-1035A86D168A}" type="presOf" srcId="{3D1A9ADF-F0D9-47A6-8B22-C6D9A2FDC149}" destId="{FB46A1AA-5636-4337-ABED-E018130AD58B}" srcOrd="0" destOrd="0" presId="urn:microsoft.com/office/officeart/2005/8/layout/hierarchy3"/>
    <dgm:cxn modelId="{D1C9B1E1-CB94-4519-90C3-3833625FBEB0}" type="presOf" srcId="{CBA59F1C-B773-49C8-B6C1-1FF8C5308C08}" destId="{441FF958-0A5F-451E-AF13-DF19681B29D4}" srcOrd="0" destOrd="0" presId="urn:microsoft.com/office/officeart/2005/8/layout/hierarchy3"/>
    <dgm:cxn modelId="{24A56A96-F79F-45FF-AD14-E96092729750}" type="presOf" srcId="{31C1EEC8-A0B8-41CF-8B3E-45F50DBB3F14}" destId="{611B220D-26EC-4269-B8CC-D88FD1C2E6FB}" srcOrd="0" destOrd="0" presId="urn:microsoft.com/office/officeart/2005/8/layout/hierarchy3"/>
    <dgm:cxn modelId="{D0447479-D85B-453C-9EB7-8FCD3B09F5FF}" type="presOf" srcId="{9D20E96E-46A7-4F05-A093-1B97A9FCB111}" destId="{D9883A8D-9959-4EC8-B20A-689C3A6D7628}" srcOrd="0" destOrd="0" presId="urn:microsoft.com/office/officeart/2005/8/layout/hierarchy3"/>
    <dgm:cxn modelId="{6CC1F754-A76D-43E9-AEA6-9A9C2FBE6772}" type="presOf" srcId="{8D4E3C14-7E20-43DB-9393-379864BA6486}" destId="{4BE5FE2C-195B-4E85-874E-DBEDC05C402C}" srcOrd="1" destOrd="0" presId="urn:microsoft.com/office/officeart/2005/8/layout/hierarchy3"/>
    <dgm:cxn modelId="{23FD862C-C5A0-4633-94F4-988AAC66989A}" type="presOf" srcId="{5C8839C0-2589-4DB7-ABE6-E57A9B390B7D}" destId="{F556EFC3-4EE1-43FD-A7D9-E474058058C1}" srcOrd="0" destOrd="0" presId="urn:microsoft.com/office/officeart/2005/8/layout/hierarchy3"/>
    <dgm:cxn modelId="{522A23BD-492F-412E-9063-416B77135E9C}" type="presOf" srcId="{C7CD9BC8-FAF9-4D58-A8B5-19D1D69EFCB4}" destId="{7845EB3F-1BC2-4ED7-BEAC-2DBC460D8E1B}" srcOrd="0" destOrd="0" presId="urn:microsoft.com/office/officeart/2005/8/layout/hierarchy3"/>
    <dgm:cxn modelId="{5EA66150-7F1C-4BBC-8595-C28A9972ABB2}" srcId="{8D4E3C14-7E20-43DB-9393-379864BA6486}" destId="{CBA59F1C-B773-49C8-B6C1-1FF8C5308C08}" srcOrd="3" destOrd="0" parTransId="{51DEB708-F641-4297-AF15-66E4368D81CB}" sibTransId="{7B3B8B2C-8D76-4161-94B5-5D57EEC2859F}"/>
    <dgm:cxn modelId="{AF888D80-B828-42F0-86A7-8AF2F33E8661}" type="presOf" srcId="{5EC8F4A3-235C-45A7-8B00-D922E5A237F3}" destId="{2C58BAD3-7EAF-48D1-A45E-EDD1568DA979}" srcOrd="1" destOrd="0" presId="urn:microsoft.com/office/officeart/2005/8/layout/hierarchy3"/>
    <dgm:cxn modelId="{EE6D71C0-0788-4799-9805-CB713284910C}" type="presOf" srcId="{99704D17-2917-4AE0-856D-40F654F005E3}" destId="{42909A9D-C4D8-4C22-96C1-8B34ABA7C866}" srcOrd="0" destOrd="0" presId="urn:microsoft.com/office/officeart/2005/8/layout/hierarchy3"/>
    <dgm:cxn modelId="{8EADC91B-9E7F-4AE5-A574-10743642CF46}" srcId="{DF78BCCB-25BF-49C8-805A-F0105E38557F}" destId="{E9B90C36-49CF-4CB4-9BCB-E475C61CAD7D}" srcOrd="2" destOrd="0" parTransId="{BDF2EBE1-A933-4587-88C2-ACAEAA2F37AA}" sibTransId="{E0601EC2-235F-47AF-BA1E-F0EE1D4109C3}"/>
    <dgm:cxn modelId="{30F77886-9D60-4439-BE93-70FB281B30C4}" srcId="{8D4E3C14-7E20-43DB-9393-379864BA6486}" destId="{82E75615-A1CA-450B-8616-87979EA13775}" srcOrd="4" destOrd="0" parTransId="{DD8A3251-FECA-4CAA-B07E-02507508031E}" sibTransId="{1EC789C3-E8DD-41F0-BDCE-7421B6A75B44}"/>
    <dgm:cxn modelId="{EE0A2332-0E41-46A3-9074-1C45E89A9601}" type="presOf" srcId="{B9D3C70E-F874-48AD-AC3E-879847217D6D}" destId="{7C5248D7-A1D4-464E-8BE8-3A0C3AE9F687}" srcOrd="0" destOrd="0" presId="urn:microsoft.com/office/officeart/2005/8/layout/hierarchy3"/>
    <dgm:cxn modelId="{02182FD0-B30A-4AEA-BEC6-FC0571C6E276}" type="presOf" srcId="{0E9910E2-B2A5-4D2B-90B9-F5A10570871D}" destId="{0927B8BE-B6E8-4114-9190-58D48602569B}" srcOrd="0" destOrd="0" presId="urn:microsoft.com/office/officeart/2005/8/layout/hierarchy3"/>
    <dgm:cxn modelId="{4734A9A3-E566-4014-AD1B-B4E483031E56}" type="presOf" srcId="{4C5D6304-699D-4593-B9EB-9DAEC1DB851A}" destId="{863C0EC1-B2D0-4081-8E39-FFAF85084274}" srcOrd="0" destOrd="0" presId="urn:microsoft.com/office/officeart/2005/8/layout/hierarchy3"/>
    <dgm:cxn modelId="{42B95335-F4E9-4BAE-BFBC-7595C80C6EA0}" srcId="{A69683D9-9532-4EF8-99B4-D1F909DB4FD7}" destId="{B154A5A1-BE54-47EE-AC6D-F1386F35CC27}" srcOrd="1" destOrd="0" parTransId="{B9D3C70E-F874-48AD-AC3E-879847217D6D}" sibTransId="{2102E1DC-6972-421B-A077-2D139ABF2134}"/>
    <dgm:cxn modelId="{96E1F22B-5CE9-4E35-B7AC-9C94779DE41B}" type="presOf" srcId="{C76382E7-6547-439D-82AA-77B1946F9FA8}" destId="{29DAB5E0-71A0-492B-8D8A-D1FCE9F7741F}" srcOrd="0" destOrd="0" presId="urn:microsoft.com/office/officeart/2005/8/layout/hierarchy3"/>
    <dgm:cxn modelId="{93C23174-5E92-478C-8D54-ACFF6BA18517}" srcId="{15240256-5E41-43DC-9333-774B6C45C9EB}" destId="{4408A1D1-037A-49C6-8371-972EAC510C0E}" srcOrd="6" destOrd="0" parTransId="{BE186246-5327-4BA6-90BF-BB58B79299BD}" sibTransId="{2DFD7F3C-D8DB-436C-B206-3461E9CE9EC3}"/>
    <dgm:cxn modelId="{128C8385-DA2B-4AB1-AA62-877F3626F184}" type="presOf" srcId="{3147BDC9-AF1A-4EAA-9219-31369405CA27}" destId="{42970E9B-A9DF-42E7-9415-E315BC666A71}" srcOrd="0" destOrd="0" presId="urn:microsoft.com/office/officeart/2005/8/layout/hierarchy3"/>
    <dgm:cxn modelId="{9686226B-DD41-43CA-AEB6-65C6CDD905A8}" type="presOf" srcId="{60D417CF-EB06-4F82-8B97-4AB37EEDD223}" destId="{97E34B32-72DE-47A9-8E60-988220CE9F12}" srcOrd="0" destOrd="0" presId="urn:microsoft.com/office/officeart/2005/8/layout/hierarchy3"/>
    <dgm:cxn modelId="{71AF6B84-F3A5-4B9E-B5F1-055AF7E5126E}" type="presOf" srcId="{DF78BCCB-25BF-49C8-805A-F0105E38557F}" destId="{7120A5CB-E048-45A2-8CAE-AF45B6C59FC6}" srcOrd="1" destOrd="0" presId="urn:microsoft.com/office/officeart/2005/8/layout/hierarchy3"/>
    <dgm:cxn modelId="{8711FF26-308C-4084-AF34-C3E6D297D2A2}" srcId="{34E6C718-B20F-4C27-A0AB-9E94E05ED409}" destId="{31C1EEC8-A0B8-41CF-8B3E-45F50DBB3F14}" srcOrd="4" destOrd="0" parTransId="{61B0E1CF-5B8B-495C-9B4E-AD098983F483}" sibTransId="{43784406-41AA-4432-82F7-8767334E443D}"/>
    <dgm:cxn modelId="{532E8133-B1B8-422C-BB8B-6386A4D5D519}" type="presOf" srcId="{7C643B8D-6EC0-4EC7-860D-AC5C717D3AAD}" destId="{E932E01E-E72C-41F3-A3BB-D35B24519B9C}" srcOrd="0" destOrd="0" presId="urn:microsoft.com/office/officeart/2005/8/layout/hierarchy3"/>
    <dgm:cxn modelId="{7CC2E70B-EE04-49C4-B846-41378FED65F4}" type="presOf" srcId="{7C2FE44E-89B1-4A41-B9E3-AB22C2402081}" destId="{B1B58151-F194-4DC8-94EB-5DF53ADBC57D}" srcOrd="0" destOrd="0" presId="urn:microsoft.com/office/officeart/2005/8/layout/hierarchy3"/>
    <dgm:cxn modelId="{19BD96AF-D563-4A54-931D-25CAD3508AD5}" type="presOf" srcId="{0EEC55E8-9E11-4416-A662-07C5F5DA77D5}" destId="{A01E8E70-FFDB-4372-8469-3DD938B5C3A1}" srcOrd="0" destOrd="0" presId="urn:microsoft.com/office/officeart/2005/8/layout/hierarchy3"/>
    <dgm:cxn modelId="{4C4381F6-A3D0-484D-886A-B2585737437A}" type="presOf" srcId="{96199030-F79B-47F4-913E-7EB5BDD8DE39}" destId="{A7F9E127-DBC5-4833-B850-2B1912FCACC9}" srcOrd="0" destOrd="0" presId="urn:microsoft.com/office/officeart/2005/8/layout/hierarchy3"/>
    <dgm:cxn modelId="{7AA71126-FB5D-47DD-A9E7-93754C017BE2}" type="presOf" srcId="{31C1EEC8-A0B8-41CF-8B3E-45F50DBB3F14}" destId="{29539D94-9620-4E3B-A151-D1D8C24B8CCE}" srcOrd="1" destOrd="0" presId="urn:microsoft.com/office/officeart/2005/8/layout/hierarchy3"/>
    <dgm:cxn modelId="{6367F23E-60C4-4DD6-A222-102FC2D20AE6}" type="presOf" srcId="{ED5A0570-4BA1-4698-826D-3B9BEBBB8949}" destId="{5D95C8D5-82DA-4990-A3E0-15D72CE90E20}" srcOrd="0" destOrd="0" presId="urn:microsoft.com/office/officeart/2005/8/layout/hierarchy3"/>
    <dgm:cxn modelId="{59F7B3BD-234A-4425-BF3A-3F60993C915D}" srcId="{5EC8F4A3-235C-45A7-8B00-D922E5A237F3}" destId="{B86BE7C6-C5D7-4584-B971-89ED7F10F544}" srcOrd="2" destOrd="0" parTransId="{6EFF6BCC-3A1E-4BF1-8392-BCEA7C64A6D2}" sibTransId="{6A03770E-68AF-49FB-B267-F5936AA92DC0}"/>
    <dgm:cxn modelId="{DEC41FEB-02B5-48EE-9D4F-3BCEAC2764A0}" type="presOf" srcId="{75695A0E-2CE2-4B8D-BB2C-820B33E05096}" destId="{31C4D46E-6137-491A-8A42-509F7470CC56}" srcOrd="0" destOrd="0" presId="urn:microsoft.com/office/officeart/2005/8/layout/hierarchy3"/>
    <dgm:cxn modelId="{DA01984E-7099-4715-9BCC-C4420888AD0C}" srcId="{15240256-5E41-43DC-9333-774B6C45C9EB}" destId="{7C2FE44E-89B1-4A41-B9E3-AB22C2402081}" srcOrd="4" destOrd="0" parTransId="{46B492FF-B428-45E4-8C3E-5B3FD358514D}" sibTransId="{EA7AAACA-4648-4597-8A4B-1EF9E13D7BFF}"/>
    <dgm:cxn modelId="{8712AA1B-11BF-494F-8BE2-EBF70E84AB7F}" type="presOf" srcId="{46B492FF-B428-45E4-8C3E-5B3FD358514D}" destId="{AD173569-94B6-47B0-A65C-FB40B1CB66FE}" srcOrd="0" destOrd="0" presId="urn:microsoft.com/office/officeart/2005/8/layout/hierarchy3"/>
    <dgm:cxn modelId="{40043D1F-39C1-4537-8FCB-70B2336164C8}" srcId="{34E6C718-B20F-4C27-A0AB-9E94E05ED409}" destId="{DF78BCCB-25BF-49C8-805A-F0105E38557F}" srcOrd="5" destOrd="0" parTransId="{81500AEB-86D1-415E-A8DE-DC2AFA36D440}" sibTransId="{DB603985-078F-4569-87C6-E9AA91D2EBD4}"/>
    <dgm:cxn modelId="{3822690E-0B37-4899-B2AE-3C57766A838E}" srcId="{15240256-5E41-43DC-9333-774B6C45C9EB}" destId="{FE9CF621-CA0B-4956-B669-7E634E447D50}" srcOrd="5" destOrd="0" parTransId="{C76382E7-6547-439D-82AA-77B1946F9FA8}" sibTransId="{19B929D1-CC50-4E3A-B9C3-735D2087CE45}"/>
    <dgm:cxn modelId="{260EFC7B-B70E-43BD-B8E0-36DFE190882A}" srcId="{15240256-5E41-43DC-9333-774B6C45C9EB}" destId="{3D1A9ADF-F0D9-47A6-8B22-C6D9A2FDC149}" srcOrd="2" destOrd="0" parTransId="{9A5B1A9D-8BEC-4074-8EF4-0D6C9EA904B4}" sibTransId="{93D6407F-4B2F-400F-918B-CC4451A56D74}"/>
    <dgm:cxn modelId="{B03E11AF-168D-4E4F-A63C-F11B9BCF922C}" type="presParOf" srcId="{19E915BC-5E44-4D38-BEB4-63DA3501EB2A}" destId="{71C2D6E7-B335-4736-8774-1B2A3E93189D}" srcOrd="0" destOrd="0" presId="urn:microsoft.com/office/officeart/2005/8/layout/hierarchy3"/>
    <dgm:cxn modelId="{FAAD382D-0C81-463A-A748-2CDCDD079506}" type="presParOf" srcId="{71C2D6E7-B335-4736-8774-1B2A3E93189D}" destId="{03639511-8B50-4F7A-BEC5-954C9CD42374}" srcOrd="0" destOrd="0" presId="urn:microsoft.com/office/officeart/2005/8/layout/hierarchy3"/>
    <dgm:cxn modelId="{6A09333D-6158-4C4B-9DDF-A092ECD7131F}" type="presParOf" srcId="{03639511-8B50-4F7A-BEC5-954C9CD42374}" destId="{705238B2-489A-489A-BE8D-E9FA6240885D}" srcOrd="0" destOrd="0" presId="urn:microsoft.com/office/officeart/2005/8/layout/hierarchy3"/>
    <dgm:cxn modelId="{3536AE93-E173-48E2-8795-80FC9414C7C0}" type="presParOf" srcId="{03639511-8B50-4F7A-BEC5-954C9CD42374}" destId="{7325DD21-40E1-4ED4-A4F8-17150FDC8443}" srcOrd="1" destOrd="0" presId="urn:microsoft.com/office/officeart/2005/8/layout/hierarchy3"/>
    <dgm:cxn modelId="{0D3C6B5B-A423-4BFF-BB48-49E1DB2548A2}" type="presParOf" srcId="{71C2D6E7-B335-4736-8774-1B2A3E93189D}" destId="{E3123308-5049-48F4-B353-A84E389FFA42}" srcOrd="1" destOrd="0" presId="urn:microsoft.com/office/officeart/2005/8/layout/hierarchy3"/>
    <dgm:cxn modelId="{033F8048-3B6F-4BF2-B3CB-C5A90D9EA4A3}" type="presParOf" srcId="{E3123308-5049-48F4-B353-A84E389FFA42}" destId="{2C9C9068-1779-4EEE-BA09-D75834599687}" srcOrd="0" destOrd="0" presId="urn:microsoft.com/office/officeart/2005/8/layout/hierarchy3"/>
    <dgm:cxn modelId="{BDFA0268-7E25-40C6-8A69-301712591701}" type="presParOf" srcId="{E3123308-5049-48F4-B353-A84E389FFA42}" destId="{F556EFC3-4EE1-43FD-A7D9-E474058058C1}" srcOrd="1" destOrd="0" presId="urn:microsoft.com/office/officeart/2005/8/layout/hierarchy3"/>
    <dgm:cxn modelId="{78DB7580-E96F-4672-960D-3B5C25F549F0}" type="presParOf" srcId="{E3123308-5049-48F4-B353-A84E389FFA42}" destId="{DDAF4873-AB99-4729-B49F-670481C64587}" srcOrd="2" destOrd="0" presId="urn:microsoft.com/office/officeart/2005/8/layout/hierarchy3"/>
    <dgm:cxn modelId="{E1F2D51F-8E46-40C4-92ED-27EEF553E69A}" type="presParOf" srcId="{E3123308-5049-48F4-B353-A84E389FFA42}" destId="{F50C3B40-20E4-48CF-9441-C4A958B016C3}" srcOrd="3" destOrd="0" presId="urn:microsoft.com/office/officeart/2005/8/layout/hierarchy3"/>
    <dgm:cxn modelId="{F0C9332F-4003-45A6-9BE5-6240648CE95D}" type="presParOf" srcId="{E3123308-5049-48F4-B353-A84E389FFA42}" destId="{CDA541B0-43A2-4006-9E60-A61728A4F072}" srcOrd="4" destOrd="0" presId="urn:microsoft.com/office/officeart/2005/8/layout/hierarchy3"/>
    <dgm:cxn modelId="{F9BDF5DB-5CCB-48EE-8901-BCDD49A8FAA3}" type="presParOf" srcId="{E3123308-5049-48F4-B353-A84E389FFA42}" destId="{FB46A1AA-5636-4337-ABED-E018130AD58B}" srcOrd="5" destOrd="0" presId="urn:microsoft.com/office/officeart/2005/8/layout/hierarchy3"/>
    <dgm:cxn modelId="{EB040E0D-B490-46DD-9F7C-B758B7EBBEE0}" type="presParOf" srcId="{E3123308-5049-48F4-B353-A84E389FFA42}" destId="{6E53F919-91CB-414D-A6C0-6D16C28E4E0B}" srcOrd="6" destOrd="0" presId="urn:microsoft.com/office/officeart/2005/8/layout/hierarchy3"/>
    <dgm:cxn modelId="{468C09E3-7A4C-48AE-8AA7-74AD4E91D6BF}" type="presParOf" srcId="{E3123308-5049-48F4-B353-A84E389FFA42}" destId="{E932E01E-E72C-41F3-A3BB-D35B24519B9C}" srcOrd="7" destOrd="0" presId="urn:microsoft.com/office/officeart/2005/8/layout/hierarchy3"/>
    <dgm:cxn modelId="{C3888B02-196A-4E9D-9F78-B3B2DAE1B6A7}" type="presParOf" srcId="{E3123308-5049-48F4-B353-A84E389FFA42}" destId="{AD173569-94B6-47B0-A65C-FB40B1CB66FE}" srcOrd="8" destOrd="0" presId="urn:microsoft.com/office/officeart/2005/8/layout/hierarchy3"/>
    <dgm:cxn modelId="{CEC3232C-1CDF-4604-9AC2-8139FF7AB2AC}" type="presParOf" srcId="{E3123308-5049-48F4-B353-A84E389FFA42}" destId="{B1B58151-F194-4DC8-94EB-5DF53ADBC57D}" srcOrd="9" destOrd="0" presId="urn:microsoft.com/office/officeart/2005/8/layout/hierarchy3"/>
    <dgm:cxn modelId="{21C72122-828F-46FE-A1B1-7AD469492254}" type="presParOf" srcId="{E3123308-5049-48F4-B353-A84E389FFA42}" destId="{29DAB5E0-71A0-492B-8D8A-D1FCE9F7741F}" srcOrd="10" destOrd="0" presId="urn:microsoft.com/office/officeart/2005/8/layout/hierarchy3"/>
    <dgm:cxn modelId="{FBEE4F7A-1D07-4CE9-BC22-DE9FCEC58AED}" type="presParOf" srcId="{E3123308-5049-48F4-B353-A84E389FFA42}" destId="{090293BB-DA99-47BD-9B81-1C17EBD90475}" srcOrd="11" destOrd="0" presId="urn:microsoft.com/office/officeart/2005/8/layout/hierarchy3"/>
    <dgm:cxn modelId="{B5DF16BE-AC17-40F0-AFD8-1E2D59F1930B}" type="presParOf" srcId="{E3123308-5049-48F4-B353-A84E389FFA42}" destId="{DE766CD5-CE74-480D-A58E-C5BC25C28F4F}" srcOrd="12" destOrd="0" presId="urn:microsoft.com/office/officeart/2005/8/layout/hierarchy3"/>
    <dgm:cxn modelId="{A8A51F60-8678-4ADF-AB72-231E2BCEC9C9}" type="presParOf" srcId="{E3123308-5049-48F4-B353-A84E389FFA42}" destId="{AB1F3141-E02E-4B31-B7BD-9F5B529DF371}" srcOrd="13" destOrd="0" presId="urn:microsoft.com/office/officeart/2005/8/layout/hierarchy3"/>
    <dgm:cxn modelId="{C2C925F7-B96F-4E79-A6CD-858CF3985C5A}" type="presParOf" srcId="{19E915BC-5E44-4D38-BEB4-63DA3501EB2A}" destId="{0AE7B9B8-BBE0-4823-975B-BCF9F42833C8}" srcOrd="1" destOrd="0" presId="urn:microsoft.com/office/officeart/2005/8/layout/hierarchy3"/>
    <dgm:cxn modelId="{8898402A-D36A-4E0D-A735-60764DC1C0E6}" type="presParOf" srcId="{0AE7B9B8-BBE0-4823-975B-BCF9F42833C8}" destId="{B124EFA3-D1ED-46DB-908B-EAFD322E07EB}" srcOrd="0" destOrd="0" presId="urn:microsoft.com/office/officeart/2005/8/layout/hierarchy3"/>
    <dgm:cxn modelId="{E6F651AA-C185-4B1C-BEEE-062C293FD923}" type="presParOf" srcId="{B124EFA3-D1ED-46DB-908B-EAFD322E07EB}" destId="{498EEA3B-AA23-4585-B0FA-0F7F347070EA}" srcOrd="0" destOrd="0" presId="urn:microsoft.com/office/officeart/2005/8/layout/hierarchy3"/>
    <dgm:cxn modelId="{E996B4C6-1154-4D12-AD97-DCED80F12438}" type="presParOf" srcId="{B124EFA3-D1ED-46DB-908B-EAFD322E07EB}" destId="{4BE5FE2C-195B-4E85-874E-DBEDC05C402C}" srcOrd="1" destOrd="0" presId="urn:microsoft.com/office/officeart/2005/8/layout/hierarchy3"/>
    <dgm:cxn modelId="{66A06938-1EAF-4987-B247-1857E413E5B4}" type="presParOf" srcId="{0AE7B9B8-BBE0-4823-975B-BCF9F42833C8}" destId="{B60C54C1-C924-4CA9-AA71-8D1B9618245A}" srcOrd="1" destOrd="0" presId="urn:microsoft.com/office/officeart/2005/8/layout/hierarchy3"/>
    <dgm:cxn modelId="{5E9AB843-7E62-4759-A9CD-9DE40E6D5890}" type="presParOf" srcId="{B60C54C1-C924-4CA9-AA71-8D1B9618245A}" destId="{E10AC1B0-1070-442F-99CB-B8FFEE2BB0C1}" srcOrd="0" destOrd="0" presId="urn:microsoft.com/office/officeart/2005/8/layout/hierarchy3"/>
    <dgm:cxn modelId="{3205EC9F-91FD-4890-8825-FB4687E86966}" type="presParOf" srcId="{B60C54C1-C924-4CA9-AA71-8D1B9618245A}" destId="{31C4D46E-6137-491A-8A42-509F7470CC56}" srcOrd="1" destOrd="0" presId="urn:microsoft.com/office/officeart/2005/8/layout/hierarchy3"/>
    <dgm:cxn modelId="{FDA11E3D-C1F8-4A15-B4F1-0E4878640C71}" type="presParOf" srcId="{B60C54C1-C924-4CA9-AA71-8D1B9618245A}" destId="{479F3807-D898-49E8-95DB-597E7E54F30D}" srcOrd="2" destOrd="0" presId="urn:microsoft.com/office/officeart/2005/8/layout/hierarchy3"/>
    <dgm:cxn modelId="{A87213AA-0AEE-4597-A12B-6B3A5766EA3F}" type="presParOf" srcId="{B60C54C1-C924-4CA9-AA71-8D1B9618245A}" destId="{2692AE26-10B0-420A-82A6-EEB3809E5076}" srcOrd="3" destOrd="0" presId="urn:microsoft.com/office/officeart/2005/8/layout/hierarchy3"/>
    <dgm:cxn modelId="{42B3C019-4F2E-4472-810D-2657DDF5220F}" type="presParOf" srcId="{B60C54C1-C924-4CA9-AA71-8D1B9618245A}" destId="{D1860E48-9C69-49B0-ABDA-41783C96D8CA}" srcOrd="4" destOrd="0" presId="urn:microsoft.com/office/officeart/2005/8/layout/hierarchy3"/>
    <dgm:cxn modelId="{50ECD820-8B40-48C6-8430-F797B8A9D8AC}" type="presParOf" srcId="{B60C54C1-C924-4CA9-AA71-8D1B9618245A}" destId="{BF46BF31-1974-42D1-9BFF-A6B4DC7DE705}" srcOrd="5" destOrd="0" presId="urn:microsoft.com/office/officeart/2005/8/layout/hierarchy3"/>
    <dgm:cxn modelId="{41390795-D2CB-4293-BB79-9C627CE28429}" type="presParOf" srcId="{B60C54C1-C924-4CA9-AA71-8D1B9618245A}" destId="{72C81D50-B1D8-471F-8B8D-EF0F525FBADF}" srcOrd="6" destOrd="0" presId="urn:microsoft.com/office/officeart/2005/8/layout/hierarchy3"/>
    <dgm:cxn modelId="{DF060225-5637-4020-912A-C8BF4C566355}" type="presParOf" srcId="{B60C54C1-C924-4CA9-AA71-8D1B9618245A}" destId="{441FF958-0A5F-451E-AF13-DF19681B29D4}" srcOrd="7" destOrd="0" presId="urn:microsoft.com/office/officeart/2005/8/layout/hierarchy3"/>
    <dgm:cxn modelId="{B665897C-83FB-4CF6-B76A-1B4A7CE2582A}" type="presParOf" srcId="{B60C54C1-C924-4CA9-AA71-8D1B9618245A}" destId="{C286F119-3333-4736-82D5-82EFA1BE690D}" srcOrd="8" destOrd="0" presId="urn:microsoft.com/office/officeart/2005/8/layout/hierarchy3"/>
    <dgm:cxn modelId="{4A6A9DA2-A1A5-4A11-8FDE-D1E8026BB630}" type="presParOf" srcId="{B60C54C1-C924-4CA9-AA71-8D1B9618245A}" destId="{65BB0C88-41ED-4D31-8686-48D5298BBD9F}" srcOrd="9" destOrd="0" presId="urn:microsoft.com/office/officeart/2005/8/layout/hierarchy3"/>
    <dgm:cxn modelId="{A4728194-86AD-480B-8A4B-37979F8C893E}" type="presParOf" srcId="{19E915BC-5E44-4D38-BEB4-63DA3501EB2A}" destId="{990B8C6C-6E1C-44EC-9CFE-F0760239E115}" srcOrd="2" destOrd="0" presId="urn:microsoft.com/office/officeart/2005/8/layout/hierarchy3"/>
    <dgm:cxn modelId="{E1231DD0-E697-4CA5-8E88-68BF0BC8158A}" type="presParOf" srcId="{990B8C6C-6E1C-44EC-9CFE-F0760239E115}" destId="{7568CA2F-C10E-43A3-9A48-0749A1F215F2}" srcOrd="0" destOrd="0" presId="urn:microsoft.com/office/officeart/2005/8/layout/hierarchy3"/>
    <dgm:cxn modelId="{8761FB07-4A90-4488-B1B0-6C3DE48E28E1}" type="presParOf" srcId="{7568CA2F-C10E-43A3-9A48-0749A1F215F2}" destId="{0AA86C28-F704-47C9-B7B9-0C0C9C314EB1}" srcOrd="0" destOrd="0" presId="urn:microsoft.com/office/officeart/2005/8/layout/hierarchy3"/>
    <dgm:cxn modelId="{C2D95725-B44C-4DEB-87F5-311D98A5E2AB}" type="presParOf" srcId="{7568CA2F-C10E-43A3-9A48-0749A1F215F2}" destId="{8C3E0255-E0DE-49DB-9F8D-7BCE61A2CAC9}" srcOrd="1" destOrd="0" presId="urn:microsoft.com/office/officeart/2005/8/layout/hierarchy3"/>
    <dgm:cxn modelId="{26C572D9-033E-4E24-B49F-5EBFE7CCB684}" type="presParOf" srcId="{990B8C6C-6E1C-44EC-9CFE-F0760239E115}" destId="{399D56AF-9FDC-43DD-B493-D191BD62FAA4}" srcOrd="1" destOrd="0" presId="urn:microsoft.com/office/officeart/2005/8/layout/hierarchy3"/>
    <dgm:cxn modelId="{13F791FB-D01E-4704-B0BC-A55EBA6104BF}" type="presParOf" srcId="{399D56AF-9FDC-43DD-B493-D191BD62FAA4}" destId="{6D1FD7DF-1AE9-4491-AC95-9302DBAFFEE4}" srcOrd="0" destOrd="0" presId="urn:microsoft.com/office/officeart/2005/8/layout/hierarchy3"/>
    <dgm:cxn modelId="{7534E5ED-7849-4BB8-BC94-5F464BFCC599}" type="presParOf" srcId="{399D56AF-9FDC-43DD-B493-D191BD62FAA4}" destId="{6C2E4895-26CD-4F94-A6EA-59CA36D3A25C}" srcOrd="1" destOrd="0" presId="urn:microsoft.com/office/officeart/2005/8/layout/hierarchy3"/>
    <dgm:cxn modelId="{0835047C-F74E-43CA-B86E-48F38A6CEAE7}" type="presParOf" srcId="{399D56AF-9FDC-43DD-B493-D191BD62FAA4}" destId="{7C5248D7-A1D4-464E-8BE8-3A0C3AE9F687}" srcOrd="2" destOrd="0" presId="urn:microsoft.com/office/officeart/2005/8/layout/hierarchy3"/>
    <dgm:cxn modelId="{BABBABA2-55CE-4299-94DE-ACBCA5DD0509}" type="presParOf" srcId="{399D56AF-9FDC-43DD-B493-D191BD62FAA4}" destId="{488C7A33-261B-4ECA-AEAB-B32FD2E3661B}" srcOrd="3" destOrd="0" presId="urn:microsoft.com/office/officeart/2005/8/layout/hierarchy3"/>
    <dgm:cxn modelId="{22BD2468-18E2-4516-BC53-AFD1D854B318}" type="presParOf" srcId="{399D56AF-9FDC-43DD-B493-D191BD62FAA4}" destId="{7845EB3F-1BC2-4ED7-BEAC-2DBC460D8E1B}" srcOrd="4" destOrd="0" presId="urn:microsoft.com/office/officeart/2005/8/layout/hierarchy3"/>
    <dgm:cxn modelId="{D258ED20-51A8-434A-A3BF-C8A142D0B053}" type="presParOf" srcId="{399D56AF-9FDC-43DD-B493-D191BD62FAA4}" destId="{A01E8E70-FFDB-4372-8469-3DD938B5C3A1}" srcOrd="5" destOrd="0" presId="urn:microsoft.com/office/officeart/2005/8/layout/hierarchy3"/>
    <dgm:cxn modelId="{90C2CF35-E5E4-41BC-8DC7-8E01BA629833}" type="presParOf" srcId="{399D56AF-9FDC-43DD-B493-D191BD62FAA4}" destId="{EB1A8844-3C9C-45B8-BFCA-2F53300D0FC3}" srcOrd="6" destOrd="0" presId="urn:microsoft.com/office/officeart/2005/8/layout/hierarchy3"/>
    <dgm:cxn modelId="{D6231893-3F03-4522-B133-169CEAB7127B}" type="presParOf" srcId="{399D56AF-9FDC-43DD-B493-D191BD62FAA4}" destId="{2BB78E61-A352-408F-A3F1-B60F56ED16FD}" srcOrd="7" destOrd="0" presId="urn:microsoft.com/office/officeart/2005/8/layout/hierarchy3"/>
    <dgm:cxn modelId="{D6CBFAAF-1AD9-40B0-BA6A-0C09E30645E3}" type="presParOf" srcId="{19E915BC-5E44-4D38-BEB4-63DA3501EB2A}" destId="{8F5DEE65-1540-4749-BDD4-B384C1B27051}" srcOrd="3" destOrd="0" presId="urn:microsoft.com/office/officeart/2005/8/layout/hierarchy3"/>
    <dgm:cxn modelId="{B366474A-B7DD-4401-A845-CF65F310F01B}" type="presParOf" srcId="{8F5DEE65-1540-4749-BDD4-B384C1B27051}" destId="{4E73B6A4-AAAB-4ABE-A635-7A620754CECA}" srcOrd="0" destOrd="0" presId="urn:microsoft.com/office/officeart/2005/8/layout/hierarchy3"/>
    <dgm:cxn modelId="{DCD42252-277D-442E-B95E-38C5E52D925A}" type="presParOf" srcId="{4E73B6A4-AAAB-4ABE-A635-7A620754CECA}" destId="{D03B6817-2203-4B0C-9836-B5C3B256E1AB}" srcOrd="0" destOrd="0" presId="urn:microsoft.com/office/officeart/2005/8/layout/hierarchy3"/>
    <dgm:cxn modelId="{355336E7-DADB-452D-9B96-033E8B18E5DA}" type="presParOf" srcId="{4E73B6A4-AAAB-4ABE-A635-7A620754CECA}" destId="{2C58BAD3-7EAF-48D1-A45E-EDD1568DA979}" srcOrd="1" destOrd="0" presId="urn:microsoft.com/office/officeart/2005/8/layout/hierarchy3"/>
    <dgm:cxn modelId="{CDC21525-573F-4FC9-87ED-8423BDABE5E1}" type="presParOf" srcId="{8F5DEE65-1540-4749-BDD4-B384C1B27051}" destId="{CD62D025-5152-4A40-8335-58ACD488AC24}" srcOrd="1" destOrd="0" presId="urn:microsoft.com/office/officeart/2005/8/layout/hierarchy3"/>
    <dgm:cxn modelId="{B77C38E6-5AF6-4F19-A0A8-54BF7F60AD35}" type="presParOf" srcId="{CD62D025-5152-4A40-8335-58ACD488AC24}" destId="{2B0ED7EE-D07F-40C0-8BF5-F0A8B624A4E5}" srcOrd="0" destOrd="0" presId="urn:microsoft.com/office/officeart/2005/8/layout/hierarchy3"/>
    <dgm:cxn modelId="{D25EFFE3-0BB2-40C6-8546-DD93724F2F92}" type="presParOf" srcId="{CD62D025-5152-4A40-8335-58ACD488AC24}" destId="{52F92E58-DACB-410B-A33B-026DD17FF950}" srcOrd="1" destOrd="0" presId="urn:microsoft.com/office/officeart/2005/8/layout/hierarchy3"/>
    <dgm:cxn modelId="{C246F3A5-816F-4767-8BCD-F7FC25B9CCB6}" type="presParOf" srcId="{CD62D025-5152-4A40-8335-58ACD488AC24}" destId="{42909A9D-C4D8-4C22-96C1-8B34ABA7C866}" srcOrd="2" destOrd="0" presId="urn:microsoft.com/office/officeart/2005/8/layout/hierarchy3"/>
    <dgm:cxn modelId="{1DBE6257-5C23-46CC-A9ED-53D55AA208DE}" type="presParOf" srcId="{CD62D025-5152-4A40-8335-58ACD488AC24}" destId="{97E34B32-72DE-47A9-8E60-988220CE9F12}" srcOrd="3" destOrd="0" presId="urn:microsoft.com/office/officeart/2005/8/layout/hierarchy3"/>
    <dgm:cxn modelId="{D524AA45-E6CA-497E-9F3F-553641F5660C}" type="presParOf" srcId="{CD62D025-5152-4A40-8335-58ACD488AC24}" destId="{2828C07F-CDC3-4990-89FF-2F57C39C9B5A}" srcOrd="4" destOrd="0" presId="urn:microsoft.com/office/officeart/2005/8/layout/hierarchy3"/>
    <dgm:cxn modelId="{640464B2-6DC0-443F-9E69-8BB8F36A6087}" type="presParOf" srcId="{CD62D025-5152-4A40-8335-58ACD488AC24}" destId="{27CD950E-0223-450F-A858-1785740715E8}" srcOrd="5" destOrd="0" presId="urn:microsoft.com/office/officeart/2005/8/layout/hierarchy3"/>
    <dgm:cxn modelId="{A3EEC9FF-C509-4692-BF74-5038E0B35BB3}" type="presParOf" srcId="{CD62D025-5152-4A40-8335-58ACD488AC24}" destId="{2A4C0C2C-7C85-4ECC-B283-8B56850F481A}" srcOrd="6" destOrd="0" presId="urn:microsoft.com/office/officeart/2005/8/layout/hierarchy3"/>
    <dgm:cxn modelId="{B07921D0-1308-41B4-9D60-3CA7B43AE7EA}" type="presParOf" srcId="{CD62D025-5152-4A40-8335-58ACD488AC24}" destId="{CDF490A8-30D2-4223-893D-CA57937AE786}" srcOrd="7" destOrd="0" presId="urn:microsoft.com/office/officeart/2005/8/layout/hierarchy3"/>
    <dgm:cxn modelId="{5DF150BC-FAFC-4338-977E-6C7106A2673C}" type="presParOf" srcId="{CD62D025-5152-4A40-8335-58ACD488AC24}" destId="{14F8A1BA-53C7-4DFC-B8DC-9144F419C7E2}" srcOrd="8" destOrd="0" presId="urn:microsoft.com/office/officeart/2005/8/layout/hierarchy3"/>
    <dgm:cxn modelId="{CBEBF0DA-99E7-4B88-88F5-AAF44C2EDB50}" type="presParOf" srcId="{CD62D025-5152-4A40-8335-58ACD488AC24}" destId="{58756FF6-2E54-4CE2-9CC4-F4799F6CC03F}" srcOrd="9" destOrd="0" presId="urn:microsoft.com/office/officeart/2005/8/layout/hierarchy3"/>
    <dgm:cxn modelId="{0F4EAE12-255B-4F2F-AFB1-D0D80190B3C6}" type="presParOf" srcId="{CD62D025-5152-4A40-8335-58ACD488AC24}" destId="{CA61C518-DE54-4839-8DB8-3C9A3C49E124}" srcOrd="10" destOrd="0" presId="urn:microsoft.com/office/officeart/2005/8/layout/hierarchy3"/>
    <dgm:cxn modelId="{D89BDF9B-4018-4E1E-AAF9-A1EFD3AF8F92}" type="presParOf" srcId="{CD62D025-5152-4A40-8335-58ACD488AC24}" destId="{3C6935C5-3D77-49EF-9016-A0FF87DCCE0A}" srcOrd="11" destOrd="0" presId="urn:microsoft.com/office/officeart/2005/8/layout/hierarchy3"/>
    <dgm:cxn modelId="{7BE797B4-560C-4FDC-824C-9E967A4B5B89}" type="presParOf" srcId="{19E915BC-5E44-4D38-BEB4-63DA3501EB2A}" destId="{7F369D6A-35D9-4FAE-90CB-6C1E707CB1D0}" srcOrd="4" destOrd="0" presId="urn:microsoft.com/office/officeart/2005/8/layout/hierarchy3"/>
    <dgm:cxn modelId="{9FFEC9F0-FDE1-4B44-B755-F23828CB1DDC}" type="presParOf" srcId="{7F369D6A-35D9-4FAE-90CB-6C1E707CB1D0}" destId="{D108BCCC-4123-4CAE-8C07-12562F3614DD}" srcOrd="0" destOrd="0" presId="urn:microsoft.com/office/officeart/2005/8/layout/hierarchy3"/>
    <dgm:cxn modelId="{B9E6863A-4548-4142-AAF3-DC8F6412FC5C}" type="presParOf" srcId="{D108BCCC-4123-4CAE-8C07-12562F3614DD}" destId="{611B220D-26EC-4269-B8CC-D88FD1C2E6FB}" srcOrd="0" destOrd="0" presId="urn:microsoft.com/office/officeart/2005/8/layout/hierarchy3"/>
    <dgm:cxn modelId="{109E3589-5815-46D2-9254-6E2DF6C7146E}" type="presParOf" srcId="{D108BCCC-4123-4CAE-8C07-12562F3614DD}" destId="{29539D94-9620-4E3B-A151-D1D8C24B8CCE}" srcOrd="1" destOrd="0" presId="urn:microsoft.com/office/officeart/2005/8/layout/hierarchy3"/>
    <dgm:cxn modelId="{2EB306EC-315A-4C3C-A8EB-837985DA0D86}" type="presParOf" srcId="{7F369D6A-35D9-4FAE-90CB-6C1E707CB1D0}" destId="{6952701B-E52A-4444-B134-31052C29AB62}" srcOrd="1" destOrd="0" presId="urn:microsoft.com/office/officeart/2005/8/layout/hierarchy3"/>
    <dgm:cxn modelId="{E8C60800-4105-4DD6-8806-34B86EB4EA8C}" type="presParOf" srcId="{6952701B-E52A-4444-B134-31052C29AB62}" destId="{FB4FE94A-6501-4D49-92AF-1F683468ED54}" srcOrd="0" destOrd="0" presId="urn:microsoft.com/office/officeart/2005/8/layout/hierarchy3"/>
    <dgm:cxn modelId="{8C73FB9A-7723-4328-9A99-9467FA4F2921}" type="presParOf" srcId="{6952701B-E52A-4444-B134-31052C29AB62}" destId="{5D95C8D5-82DA-4990-A3E0-15D72CE90E20}" srcOrd="1" destOrd="0" presId="urn:microsoft.com/office/officeart/2005/8/layout/hierarchy3"/>
    <dgm:cxn modelId="{EA5804BF-88E2-43E0-8122-AE340A08C64C}" type="presParOf" srcId="{6952701B-E52A-4444-B134-31052C29AB62}" destId="{A7F9E127-DBC5-4833-B850-2B1912FCACC9}" srcOrd="2" destOrd="0" presId="urn:microsoft.com/office/officeart/2005/8/layout/hierarchy3"/>
    <dgm:cxn modelId="{55A872CF-6F7E-4599-9620-59DDEE20E021}" type="presParOf" srcId="{6952701B-E52A-4444-B134-31052C29AB62}" destId="{D9883A8D-9959-4EC8-B20A-689C3A6D7628}" srcOrd="3" destOrd="0" presId="urn:microsoft.com/office/officeart/2005/8/layout/hierarchy3"/>
    <dgm:cxn modelId="{BFD27936-773F-4068-99D1-1C0BC46689BE}" type="presParOf" srcId="{6952701B-E52A-4444-B134-31052C29AB62}" destId="{863C0EC1-B2D0-4081-8E39-FFAF85084274}" srcOrd="4" destOrd="0" presId="urn:microsoft.com/office/officeart/2005/8/layout/hierarchy3"/>
    <dgm:cxn modelId="{BFD8D120-0E19-4C84-AE66-53CEE0BFA7AA}" type="presParOf" srcId="{6952701B-E52A-4444-B134-31052C29AB62}" destId="{5EF50241-F72F-4442-9ED5-75D77BF9135A}" srcOrd="5" destOrd="0" presId="urn:microsoft.com/office/officeart/2005/8/layout/hierarchy3"/>
    <dgm:cxn modelId="{53AD136C-0EBB-4B68-9EC2-9ABF6F7A43CA}" type="presParOf" srcId="{6952701B-E52A-4444-B134-31052C29AB62}" destId="{01944FF1-3FC6-4E92-AA43-BB10AFAFFA16}" srcOrd="6" destOrd="0" presId="urn:microsoft.com/office/officeart/2005/8/layout/hierarchy3"/>
    <dgm:cxn modelId="{391C3CD3-C21D-4B2C-B4A4-D22CC4D0FCBB}" type="presParOf" srcId="{6952701B-E52A-4444-B134-31052C29AB62}" destId="{C31D0509-8734-41EB-8DE6-3BE53F816C20}" srcOrd="7" destOrd="0" presId="urn:microsoft.com/office/officeart/2005/8/layout/hierarchy3"/>
    <dgm:cxn modelId="{1D579A4A-F480-4706-BA29-C6EB59275A49}" type="presParOf" srcId="{19E915BC-5E44-4D38-BEB4-63DA3501EB2A}" destId="{B00C5F0B-7FBB-4BC3-A6D5-59949063B92F}" srcOrd="5" destOrd="0" presId="urn:microsoft.com/office/officeart/2005/8/layout/hierarchy3"/>
    <dgm:cxn modelId="{1045F95D-3A35-4B2B-89F2-235FB88C9BFC}" type="presParOf" srcId="{B00C5F0B-7FBB-4BC3-A6D5-59949063B92F}" destId="{19892937-1AF2-41B2-BDEE-B58ABF600DB7}" srcOrd="0" destOrd="0" presId="urn:microsoft.com/office/officeart/2005/8/layout/hierarchy3"/>
    <dgm:cxn modelId="{EBE1AAB0-61CF-468C-BD15-4D48C064C23E}" type="presParOf" srcId="{19892937-1AF2-41B2-BDEE-B58ABF600DB7}" destId="{FF03C797-164A-4E3F-8F2B-66C9CFF6D84C}" srcOrd="0" destOrd="0" presId="urn:microsoft.com/office/officeart/2005/8/layout/hierarchy3"/>
    <dgm:cxn modelId="{09E2DF21-07BC-4BB3-968B-C3D4C01F56A3}" type="presParOf" srcId="{19892937-1AF2-41B2-BDEE-B58ABF600DB7}" destId="{7120A5CB-E048-45A2-8CAE-AF45B6C59FC6}" srcOrd="1" destOrd="0" presId="urn:microsoft.com/office/officeart/2005/8/layout/hierarchy3"/>
    <dgm:cxn modelId="{E60711C8-E26C-405F-B2AF-50317CFCAB77}" type="presParOf" srcId="{B00C5F0B-7FBB-4BC3-A6D5-59949063B92F}" destId="{7A091791-D11F-440D-9653-0BFC22BEE92D}" srcOrd="1" destOrd="0" presId="urn:microsoft.com/office/officeart/2005/8/layout/hierarchy3"/>
    <dgm:cxn modelId="{AF1EEF6E-1009-4A94-8429-AA504755B6C4}" type="presParOf" srcId="{7A091791-D11F-440D-9653-0BFC22BEE92D}" destId="{5980DCB5-76CA-463B-9DE9-2C1953EBEE97}" srcOrd="0" destOrd="0" presId="urn:microsoft.com/office/officeart/2005/8/layout/hierarchy3"/>
    <dgm:cxn modelId="{F37042C1-80E9-40F2-913B-76E1E72AA656}" type="presParOf" srcId="{7A091791-D11F-440D-9653-0BFC22BEE92D}" destId="{42970E9B-A9DF-42E7-9415-E315BC666A71}" srcOrd="1" destOrd="0" presId="urn:microsoft.com/office/officeart/2005/8/layout/hierarchy3"/>
    <dgm:cxn modelId="{1209421B-2E54-4C07-90AA-F04B99FDB2F8}" type="presParOf" srcId="{7A091791-D11F-440D-9653-0BFC22BEE92D}" destId="{0A96BA7E-2AE7-4C33-8680-12206CEE74EA}" srcOrd="2" destOrd="0" presId="urn:microsoft.com/office/officeart/2005/8/layout/hierarchy3"/>
    <dgm:cxn modelId="{17D34749-A29B-4093-BE1C-C509DB6626D5}" type="presParOf" srcId="{7A091791-D11F-440D-9653-0BFC22BEE92D}" destId="{718CAF86-5E7A-49F8-9491-9D4B161E7988}" srcOrd="3" destOrd="0" presId="urn:microsoft.com/office/officeart/2005/8/layout/hierarchy3"/>
    <dgm:cxn modelId="{3AA21C04-1FD8-4A7A-ABBA-2F8C1205BDF3}" type="presParOf" srcId="{7A091791-D11F-440D-9653-0BFC22BEE92D}" destId="{495BCF77-FB6E-4511-8B8E-B67EE238DD71}" srcOrd="4" destOrd="0" presId="urn:microsoft.com/office/officeart/2005/8/layout/hierarchy3"/>
    <dgm:cxn modelId="{4EBD99D3-4C20-461D-8FF2-8CA5BD97451F}" type="presParOf" srcId="{7A091791-D11F-440D-9653-0BFC22BEE92D}" destId="{867636BC-76C7-4B3C-BF13-AAF4E7D077C8}" srcOrd="5" destOrd="0" presId="urn:microsoft.com/office/officeart/2005/8/layout/hierarchy3"/>
    <dgm:cxn modelId="{27D9EBAD-98F2-4872-9F8A-54C01CB24BBB}" type="presParOf" srcId="{7A091791-D11F-440D-9653-0BFC22BEE92D}" destId="{0D4D0169-97DA-4145-80A1-0BEE16DFD68B}" srcOrd="6" destOrd="0" presId="urn:microsoft.com/office/officeart/2005/8/layout/hierarchy3"/>
    <dgm:cxn modelId="{9380DEF4-7266-4348-8306-8C9A0FD032CC}" type="presParOf" srcId="{7A091791-D11F-440D-9653-0BFC22BEE92D}" destId="{0927B8BE-B6E8-4114-9190-58D48602569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238B2-489A-489A-BE8D-E9FA6240885D}">
      <dsp:nvSpPr>
        <dsp:cNvPr id="0" name=""/>
        <dsp:cNvSpPr/>
      </dsp:nvSpPr>
      <dsp:spPr>
        <a:xfrm>
          <a:off x="706911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Gestión del proyecto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24487" y="19041"/>
        <a:ext cx="1165054" cy="564951"/>
      </dsp:txXfrm>
    </dsp:sp>
    <dsp:sp modelId="{2C9C9068-1779-4EEE-BA09-D75834599687}">
      <dsp:nvSpPr>
        <dsp:cNvPr id="0" name=""/>
        <dsp:cNvSpPr/>
      </dsp:nvSpPr>
      <dsp:spPr>
        <a:xfrm>
          <a:off x="826932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56EFC3-4EE1-43FD-A7D9-E474058058C1}">
      <dsp:nvSpPr>
        <dsp:cNvPr id="0" name=""/>
        <dsp:cNvSpPr/>
      </dsp:nvSpPr>
      <dsp:spPr>
        <a:xfrm>
          <a:off x="946952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Acta de proyecto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769170"/>
        <a:ext cx="925012" cy="564951"/>
      </dsp:txXfrm>
    </dsp:sp>
    <dsp:sp modelId="{DDAF4873-AB99-4729-B49F-670481C64587}">
      <dsp:nvSpPr>
        <dsp:cNvPr id="0" name=""/>
        <dsp:cNvSpPr/>
      </dsp:nvSpPr>
      <dsp:spPr>
        <a:xfrm>
          <a:off x="826932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C3B40-20E4-48CF-9441-C4A958B016C3}">
      <dsp:nvSpPr>
        <dsp:cNvPr id="0" name=""/>
        <dsp:cNvSpPr/>
      </dsp:nvSpPr>
      <dsp:spPr>
        <a:xfrm>
          <a:off x="946952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WBS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1519299"/>
        <a:ext cx="925012" cy="564951"/>
      </dsp:txXfrm>
    </dsp:sp>
    <dsp:sp modelId="{CDA541B0-43A2-4006-9E60-A61728A4F072}">
      <dsp:nvSpPr>
        <dsp:cNvPr id="0" name=""/>
        <dsp:cNvSpPr/>
      </dsp:nvSpPr>
      <dsp:spPr>
        <a:xfrm>
          <a:off x="826932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6A1AA-5636-4337-ABED-E018130AD58B}">
      <dsp:nvSpPr>
        <dsp:cNvPr id="0" name=""/>
        <dsp:cNvSpPr/>
      </dsp:nvSpPr>
      <dsp:spPr>
        <a:xfrm>
          <a:off x="946952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Diagrama de Gantt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2269428"/>
        <a:ext cx="925012" cy="564951"/>
      </dsp:txXfrm>
    </dsp:sp>
    <dsp:sp modelId="{6E53F919-91CB-414D-A6C0-6D16C28E4E0B}">
      <dsp:nvSpPr>
        <dsp:cNvPr id="0" name=""/>
        <dsp:cNvSpPr/>
      </dsp:nvSpPr>
      <dsp:spPr>
        <a:xfrm>
          <a:off x="826932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32E01E-E72C-41F3-A3BB-D35B24519B9C}">
      <dsp:nvSpPr>
        <dsp:cNvPr id="0" name=""/>
        <dsp:cNvSpPr/>
      </dsp:nvSpPr>
      <dsp:spPr>
        <a:xfrm>
          <a:off x="946952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Análisis de riesgos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3019556"/>
        <a:ext cx="925012" cy="564951"/>
      </dsp:txXfrm>
    </dsp:sp>
    <dsp:sp modelId="{AD173569-94B6-47B0-A65C-FB40B1CB66FE}">
      <dsp:nvSpPr>
        <dsp:cNvPr id="0" name=""/>
        <dsp:cNvSpPr/>
      </dsp:nvSpPr>
      <dsp:spPr>
        <a:xfrm>
          <a:off x="826932" y="601568"/>
          <a:ext cx="120020" cy="345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2"/>
              </a:lnTo>
              <a:lnTo>
                <a:pt x="120020" y="345059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58151-F194-4DC8-94EB-5DF53ADBC57D}">
      <dsp:nvSpPr>
        <dsp:cNvPr id="0" name=""/>
        <dsp:cNvSpPr/>
      </dsp:nvSpPr>
      <dsp:spPr>
        <a:xfrm>
          <a:off x="946952" y="3752109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Gestión de alcance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3769685"/>
        <a:ext cx="925012" cy="564951"/>
      </dsp:txXfrm>
    </dsp:sp>
    <dsp:sp modelId="{29DAB5E0-71A0-492B-8D8A-D1FCE9F7741F}">
      <dsp:nvSpPr>
        <dsp:cNvPr id="0" name=""/>
        <dsp:cNvSpPr/>
      </dsp:nvSpPr>
      <dsp:spPr>
        <a:xfrm>
          <a:off x="781212" y="601568"/>
          <a:ext cx="91440" cy="41686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8681"/>
              </a:lnTo>
              <a:lnTo>
                <a:pt x="131625" y="416868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293BB-DA99-47BD-9B81-1C17EBD90475}">
      <dsp:nvSpPr>
        <dsp:cNvPr id="0" name=""/>
        <dsp:cNvSpPr/>
      </dsp:nvSpPr>
      <dsp:spPr>
        <a:xfrm>
          <a:off x="912838" y="4470198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Gestión de riesgos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30414" y="4487774"/>
        <a:ext cx="925012" cy="564951"/>
      </dsp:txXfrm>
    </dsp:sp>
    <dsp:sp modelId="{DE766CD5-CE74-480D-A58E-C5BC25C28F4F}">
      <dsp:nvSpPr>
        <dsp:cNvPr id="0" name=""/>
        <dsp:cNvSpPr/>
      </dsp:nvSpPr>
      <dsp:spPr>
        <a:xfrm>
          <a:off x="826932" y="601568"/>
          <a:ext cx="120020" cy="495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50"/>
              </a:lnTo>
              <a:lnTo>
                <a:pt x="120020" y="495085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F3141-E02E-4B31-B7BD-9F5B529DF371}">
      <dsp:nvSpPr>
        <dsp:cNvPr id="0" name=""/>
        <dsp:cNvSpPr/>
      </dsp:nvSpPr>
      <dsp:spPr>
        <a:xfrm>
          <a:off x="946952" y="5252367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Evaluación de costos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64528" y="5269943"/>
        <a:ext cx="925012" cy="564951"/>
      </dsp:txXfrm>
    </dsp:sp>
    <dsp:sp modelId="{498EEA3B-AA23-4585-B0FA-0F7F347070EA}">
      <dsp:nvSpPr>
        <dsp:cNvPr id="0" name=""/>
        <dsp:cNvSpPr/>
      </dsp:nvSpPr>
      <dsp:spPr>
        <a:xfrm>
          <a:off x="2207169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Investigación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224745" y="19041"/>
        <a:ext cx="1165054" cy="564951"/>
      </dsp:txXfrm>
    </dsp:sp>
    <dsp:sp modelId="{E10AC1B0-1070-442F-99CB-B8FFEE2BB0C1}">
      <dsp:nvSpPr>
        <dsp:cNvPr id="0" name=""/>
        <dsp:cNvSpPr/>
      </dsp:nvSpPr>
      <dsp:spPr>
        <a:xfrm>
          <a:off x="2327189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4D46E-6137-491A-8A42-509F7470CC56}">
      <dsp:nvSpPr>
        <dsp:cNvPr id="0" name=""/>
        <dsp:cNvSpPr/>
      </dsp:nvSpPr>
      <dsp:spPr>
        <a:xfrm>
          <a:off x="2447210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Investigación de protocolos e interfaces SDN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464786" y="769170"/>
        <a:ext cx="925012" cy="564951"/>
      </dsp:txXfrm>
    </dsp:sp>
    <dsp:sp modelId="{479F3807-D898-49E8-95DB-597E7E54F30D}">
      <dsp:nvSpPr>
        <dsp:cNvPr id="0" name=""/>
        <dsp:cNvSpPr/>
      </dsp:nvSpPr>
      <dsp:spPr>
        <a:xfrm>
          <a:off x="2327189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2AE26-10B0-420A-82A6-EEB3809E5076}">
      <dsp:nvSpPr>
        <dsp:cNvPr id="0" name=""/>
        <dsp:cNvSpPr/>
      </dsp:nvSpPr>
      <dsp:spPr>
        <a:xfrm>
          <a:off x="2447210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Investigación sobre controladores SDN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464786" y="1519299"/>
        <a:ext cx="925012" cy="564951"/>
      </dsp:txXfrm>
    </dsp:sp>
    <dsp:sp modelId="{D1860E48-9C69-49B0-ABDA-41783C96D8CA}">
      <dsp:nvSpPr>
        <dsp:cNvPr id="0" name=""/>
        <dsp:cNvSpPr/>
      </dsp:nvSpPr>
      <dsp:spPr>
        <a:xfrm>
          <a:off x="2327189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6BF31-1974-42D1-9BFF-A6B4DC7DE705}">
      <dsp:nvSpPr>
        <dsp:cNvPr id="0" name=""/>
        <dsp:cNvSpPr/>
      </dsp:nvSpPr>
      <dsp:spPr>
        <a:xfrm>
          <a:off x="2447210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Investigación sobre elementos de red programables con soporte </a:t>
          </a:r>
          <a:r>
            <a:rPr lang="es-AR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OpenFlow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464786" y="2269428"/>
        <a:ext cx="925012" cy="564951"/>
      </dsp:txXfrm>
    </dsp:sp>
    <dsp:sp modelId="{72C81D50-B1D8-471F-8B8D-EF0F525FBADF}">
      <dsp:nvSpPr>
        <dsp:cNvPr id="0" name=""/>
        <dsp:cNvSpPr/>
      </dsp:nvSpPr>
      <dsp:spPr>
        <a:xfrm>
          <a:off x="2327189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FF958-0A5F-451E-AF13-DF19681B29D4}">
      <dsp:nvSpPr>
        <dsp:cNvPr id="0" name=""/>
        <dsp:cNvSpPr/>
      </dsp:nvSpPr>
      <dsp:spPr>
        <a:xfrm>
          <a:off x="2447210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Investigación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sobre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mecanismos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calidad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servicio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implementados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sobre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redes SDN</a:t>
          </a:r>
        </a:p>
      </dsp:txBody>
      <dsp:txXfrm>
        <a:off x="2464786" y="3019556"/>
        <a:ext cx="925012" cy="564951"/>
      </dsp:txXfrm>
    </dsp:sp>
    <dsp:sp modelId="{C286F119-3333-4736-82D5-82EFA1BE690D}">
      <dsp:nvSpPr>
        <dsp:cNvPr id="0" name=""/>
        <dsp:cNvSpPr/>
      </dsp:nvSpPr>
      <dsp:spPr>
        <a:xfrm>
          <a:off x="2327189" y="601568"/>
          <a:ext cx="120020" cy="345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2"/>
              </a:lnTo>
              <a:lnTo>
                <a:pt x="120020" y="345059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BB0C88-41ED-4D31-8686-48D5298BBD9F}">
      <dsp:nvSpPr>
        <dsp:cNvPr id="0" name=""/>
        <dsp:cNvSpPr/>
      </dsp:nvSpPr>
      <dsp:spPr>
        <a:xfrm>
          <a:off x="2447210" y="3752109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464786" y="3769685"/>
        <a:ext cx="925012" cy="564951"/>
      </dsp:txXfrm>
    </dsp:sp>
    <dsp:sp modelId="{0AA86C28-F704-47C9-B7B9-0C0C9C314EB1}">
      <dsp:nvSpPr>
        <dsp:cNvPr id="0" name=""/>
        <dsp:cNvSpPr/>
      </dsp:nvSpPr>
      <dsp:spPr>
        <a:xfrm>
          <a:off x="3707426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Diseño e ingeniería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725002" y="19041"/>
        <a:ext cx="1165054" cy="564951"/>
      </dsp:txXfrm>
    </dsp:sp>
    <dsp:sp modelId="{6D1FD7DF-1AE9-4491-AC95-9302DBAFFEE4}">
      <dsp:nvSpPr>
        <dsp:cNvPr id="0" name=""/>
        <dsp:cNvSpPr/>
      </dsp:nvSpPr>
      <dsp:spPr>
        <a:xfrm>
          <a:off x="3827447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E4895-26CD-4F94-A6EA-59CA36D3A25C}">
      <dsp:nvSpPr>
        <dsp:cNvPr id="0" name=""/>
        <dsp:cNvSpPr/>
      </dsp:nvSpPr>
      <dsp:spPr>
        <a:xfrm>
          <a:off x="3947467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Definición de requerimientos de hardware y software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965043" y="769170"/>
        <a:ext cx="925012" cy="564951"/>
      </dsp:txXfrm>
    </dsp:sp>
    <dsp:sp modelId="{7C5248D7-A1D4-464E-8BE8-3A0C3AE9F687}">
      <dsp:nvSpPr>
        <dsp:cNvPr id="0" name=""/>
        <dsp:cNvSpPr/>
      </dsp:nvSpPr>
      <dsp:spPr>
        <a:xfrm>
          <a:off x="3827447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C7A33-261B-4ECA-AEAB-B32FD2E3661B}">
      <dsp:nvSpPr>
        <dsp:cNvPr id="0" name=""/>
        <dsp:cNvSpPr/>
      </dsp:nvSpPr>
      <dsp:spPr>
        <a:xfrm>
          <a:off x="3947467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Diseño de arquitectura de la aplicación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965043" y="1519299"/>
        <a:ext cx="925012" cy="564951"/>
      </dsp:txXfrm>
    </dsp:sp>
    <dsp:sp modelId="{7845EB3F-1BC2-4ED7-BEAC-2DBC460D8E1B}">
      <dsp:nvSpPr>
        <dsp:cNvPr id="0" name=""/>
        <dsp:cNvSpPr/>
      </dsp:nvSpPr>
      <dsp:spPr>
        <a:xfrm>
          <a:off x="3827447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E8E70-FFDB-4372-8469-3DD938B5C3A1}">
      <dsp:nvSpPr>
        <dsp:cNvPr id="0" name=""/>
        <dsp:cNvSpPr/>
      </dsp:nvSpPr>
      <dsp:spPr>
        <a:xfrm>
          <a:off x="3947467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Prueba de concepto para evaluar tecnologías definidas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965043" y="2269428"/>
        <a:ext cx="925012" cy="564951"/>
      </dsp:txXfrm>
    </dsp:sp>
    <dsp:sp modelId="{EB1A8844-3C9C-45B8-BFCA-2F53300D0FC3}">
      <dsp:nvSpPr>
        <dsp:cNvPr id="0" name=""/>
        <dsp:cNvSpPr/>
      </dsp:nvSpPr>
      <dsp:spPr>
        <a:xfrm>
          <a:off x="3827447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78E61-A352-408F-A3F1-B60F56ED16FD}">
      <dsp:nvSpPr>
        <dsp:cNvPr id="0" name=""/>
        <dsp:cNvSpPr/>
      </dsp:nvSpPr>
      <dsp:spPr>
        <a:xfrm>
          <a:off x="3947467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965043" y="3019556"/>
        <a:ext cx="925012" cy="564951"/>
      </dsp:txXfrm>
    </dsp:sp>
    <dsp:sp modelId="{D03B6817-2203-4B0C-9836-B5C3B256E1AB}">
      <dsp:nvSpPr>
        <dsp:cNvPr id="0" name=""/>
        <dsp:cNvSpPr/>
      </dsp:nvSpPr>
      <dsp:spPr>
        <a:xfrm>
          <a:off x="5207684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Desarrollo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225260" y="19041"/>
        <a:ext cx="1165054" cy="564951"/>
      </dsp:txXfrm>
    </dsp:sp>
    <dsp:sp modelId="{2B0ED7EE-D07F-40C0-8BF5-F0A8B624A4E5}">
      <dsp:nvSpPr>
        <dsp:cNvPr id="0" name=""/>
        <dsp:cNvSpPr/>
      </dsp:nvSpPr>
      <dsp:spPr>
        <a:xfrm>
          <a:off x="5327704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92E58-DACB-410B-A33B-026DD17FF950}">
      <dsp:nvSpPr>
        <dsp:cNvPr id="0" name=""/>
        <dsp:cNvSpPr/>
      </dsp:nvSpPr>
      <dsp:spPr>
        <a:xfrm>
          <a:off x="5447725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>
              <a:latin typeface="Segoe UI" panose="020B0502040204020203" pitchFamily="34" charset="0"/>
              <a:cs typeface="Segoe UI" panose="020B0502040204020203" pitchFamily="34" charset="0"/>
            </a:rPr>
            <a:t>Creación</a:t>
          </a:r>
          <a:r>
            <a:rPr lang="en-US" sz="800" b="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b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ambiente</a:t>
          </a:r>
          <a:r>
            <a:rPr lang="en-US" sz="800" b="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b="0" kern="1200" dirty="0" err="1">
              <a:latin typeface="Segoe UI" panose="020B0502040204020203" pitchFamily="34" charset="0"/>
              <a:cs typeface="Segoe UI" panose="020B0502040204020203" pitchFamily="34" charset="0"/>
            </a:rPr>
            <a:t>desarrollo</a:t>
          </a:r>
          <a:endParaRPr lang="en-US" sz="8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769170"/>
        <a:ext cx="925012" cy="564951"/>
      </dsp:txXfrm>
    </dsp:sp>
    <dsp:sp modelId="{42909A9D-C4D8-4C22-96C1-8B34ABA7C866}">
      <dsp:nvSpPr>
        <dsp:cNvPr id="0" name=""/>
        <dsp:cNvSpPr/>
      </dsp:nvSpPr>
      <dsp:spPr>
        <a:xfrm>
          <a:off x="5327704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34B32-72DE-47A9-8E60-988220CE9F12}">
      <dsp:nvSpPr>
        <dsp:cNvPr id="0" name=""/>
        <dsp:cNvSpPr/>
      </dsp:nvSpPr>
      <dsp:spPr>
        <a:xfrm>
          <a:off x="5447725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servicio </a:t>
          </a:r>
          <a:r>
            <a:rPr lang="es-AR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backend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1519299"/>
        <a:ext cx="925012" cy="564951"/>
      </dsp:txXfrm>
    </dsp:sp>
    <dsp:sp modelId="{2828C07F-CDC3-4990-89FF-2F57C39C9B5A}">
      <dsp:nvSpPr>
        <dsp:cNvPr id="0" name=""/>
        <dsp:cNvSpPr/>
      </dsp:nvSpPr>
      <dsp:spPr>
        <a:xfrm>
          <a:off x="5327704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D950E-0223-450F-A858-1785740715E8}">
      <dsp:nvSpPr>
        <dsp:cNvPr id="0" name=""/>
        <dsp:cNvSpPr/>
      </dsp:nvSpPr>
      <dsp:spPr>
        <a:xfrm>
          <a:off x="5447725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servicio </a:t>
          </a:r>
          <a:r>
            <a:rPr lang="es-AR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frontend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2269428"/>
        <a:ext cx="925012" cy="564951"/>
      </dsp:txXfrm>
    </dsp:sp>
    <dsp:sp modelId="{2A4C0C2C-7C85-4ECC-B283-8B56850F481A}">
      <dsp:nvSpPr>
        <dsp:cNvPr id="0" name=""/>
        <dsp:cNvSpPr/>
      </dsp:nvSpPr>
      <dsp:spPr>
        <a:xfrm>
          <a:off x="5327704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490A8-30D2-4223-893D-CA57937AE786}">
      <dsp:nvSpPr>
        <dsp:cNvPr id="0" name=""/>
        <dsp:cNvSpPr/>
      </dsp:nvSpPr>
      <dsp:spPr>
        <a:xfrm>
          <a:off x="5447725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módulos controlador SDN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3019556"/>
        <a:ext cx="925012" cy="564951"/>
      </dsp:txXfrm>
    </dsp:sp>
    <dsp:sp modelId="{14F8A1BA-53C7-4DFC-B8DC-9144F419C7E2}">
      <dsp:nvSpPr>
        <dsp:cNvPr id="0" name=""/>
        <dsp:cNvSpPr/>
      </dsp:nvSpPr>
      <dsp:spPr>
        <a:xfrm>
          <a:off x="5327704" y="601568"/>
          <a:ext cx="120020" cy="345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0592"/>
              </a:lnTo>
              <a:lnTo>
                <a:pt x="120020" y="345059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56FF6-2E54-4CE2-9CC4-F4799F6CC03F}">
      <dsp:nvSpPr>
        <dsp:cNvPr id="0" name=""/>
        <dsp:cNvSpPr/>
      </dsp:nvSpPr>
      <dsp:spPr>
        <a:xfrm>
          <a:off x="5447725" y="3752109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de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infraestructura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como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código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3769685"/>
        <a:ext cx="925012" cy="564951"/>
      </dsp:txXfrm>
    </dsp:sp>
    <dsp:sp modelId="{CA61C518-DE54-4839-8DB8-3C9A3C49E124}">
      <dsp:nvSpPr>
        <dsp:cNvPr id="0" name=""/>
        <dsp:cNvSpPr/>
      </dsp:nvSpPr>
      <dsp:spPr>
        <a:xfrm>
          <a:off x="5327704" y="601568"/>
          <a:ext cx="120020" cy="4200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1"/>
              </a:lnTo>
              <a:lnTo>
                <a:pt x="120020" y="420072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935C5-3D77-49EF-9016-A0FF87DCCE0A}">
      <dsp:nvSpPr>
        <dsp:cNvPr id="0" name=""/>
        <dsp:cNvSpPr/>
      </dsp:nvSpPr>
      <dsp:spPr>
        <a:xfrm>
          <a:off x="5447725" y="4502238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65301" y="4519814"/>
        <a:ext cx="925012" cy="564951"/>
      </dsp:txXfrm>
    </dsp:sp>
    <dsp:sp modelId="{611B220D-26EC-4269-B8CC-D88FD1C2E6FB}">
      <dsp:nvSpPr>
        <dsp:cNvPr id="0" name=""/>
        <dsp:cNvSpPr/>
      </dsp:nvSpPr>
      <dsp:spPr>
        <a:xfrm>
          <a:off x="6707941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Simulaciones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725517" y="19041"/>
        <a:ext cx="1165054" cy="564951"/>
      </dsp:txXfrm>
    </dsp:sp>
    <dsp:sp modelId="{FB4FE94A-6501-4D49-92AF-1F683468ED54}">
      <dsp:nvSpPr>
        <dsp:cNvPr id="0" name=""/>
        <dsp:cNvSpPr/>
      </dsp:nvSpPr>
      <dsp:spPr>
        <a:xfrm>
          <a:off x="6827962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95C8D5-82DA-4990-A3E0-15D72CE90E20}">
      <dsp:nvSpPr>
        <dsp:cNvPr id="0" name=""/>
        <dsp:cNvSpPr/>
      </dsp:nvSpPr>
      <dsp:spPr>
        <a:xfrm>
          <a:off x="6947983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de simulaciones para CAC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965559" y="769170"/>
        <a:ext cx="925012" cy="564951"/>
      </dsp:txXfrm>
    </dsp:sp>
    <dsp:sp modelId="{A7F9E127-DBC5-4833-B850-2B1912FCACC9}">
      <dsp:nvSpPr>
        <dsp:cNvPr id="0" name=""/>
        <dsp:cNvSpPr/>
      </dsp:nvSpPr>
      <dsp:spPr>
        <a:xfrm>
          <a:off x="6827962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83A8D-9959-4EC8-B20A-689C3A6D7628}">
      <dsp:nvSpPr>
        <dsp:cNvPr id="0" name=""/>
        <dsp:cNvSpPr/>
      </dsp:nvSpPr>
      <dsp:spPr>
        <a:xfrm>
          <a:off x="6947983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Desarrollo de simulaciones para calidad de servicio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965559" y="1519299"/>
        <a:ext cx="925012" cy="564951"/>
      </dsp:txXfrm>
    </dsp:sp>
    <dsp:sp modelId="{863C0EC1-B2D0-4081-8E39-FFAF85084274}">
      <dsp:nvSpPr>
        <dsp:cNvPr id="0" name=""/>
        <dsp:cNvSpPr/>
      </dsp:nvSpPr>
      <dsp:spPr>
        <a:xfrm>
          <a:off x="6827962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50241-F72F-4442-9ED5-75D77BF9135A}">
      <dsp:nvSpPr>
        <dsp:cNvPr id="0" name=""/>
        <dsp:cNvSpPr/>
      </dsp:nvSpPr>
      <dsp:spPr>
        <a:xfrm>
          <a:off x="6947983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Aceptación de la etapa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965559" y="2269428"/>
        <a:ext cx="925012" cy="564951"/>
      </dsp:txXfrm>
    </dsp:sp>
    <dsp:sp modelId="{01944FF1-3FC6-4E92-AA43-BB10AFAFFA16}">
      <dsp:nvSpPr>
        <dsp:cNvPr id="0" name=""/>
        <dsp:cNvSpPr/>
      </dsp:nvSpPr>
      <dsp:spPr>
        <a:xfrm>
          <a:off x="6827962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0509-8734-41EB-8DE6-3BE53F816C20}">
      <dsp:nvSpPr>
        <dsp:cNvPr id="0" name=""/>
        <dsp:cNvSpPr/>
      </dsp:nvSpPr>
      <dsp:spPr>
        <a:xfrm>
          <a:off x="6947983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Correcciones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y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mejoras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965559" y="3019556"/>
        <a:ext cx="925012" cy="564951"/>
      </dsp:txXfrm>
    </dsp:sp>
    <dsp:sp modelId="{FF03C797-164A-4E3F-8F2B-66C9CFF6D84C}">
      <dsp:nvSpPr>
        <dsp:cNvPr id="0" name=""/>
        <dsp:cNvSpPr/>
      </dsp:nvSpPr>
      <dsp:spPr>
        <a:xfrm>
          <a:off x="8208199" y="1465"/>
          <a:ext cx="1200206" cy="6001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b="1" kern="1200" dirty="0">
              <a:latin typeface="Segoe UI" panose="020B0502040204020203" pitchFamily="34" charset="0"/>
              <a:cs typeface="Segoe UI" panose="020B0502040204020203" pitchFamily="34" charset="0"/>
            </a:rPr>
            <a:t>Documentación</a:t>
          </a:r>
          <a:endParaRPr lang="en-US" sz="8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225775" y="19041"/>
        <a:ext cx="1165054" cy="564951"/>
      </dsp:txXfrm>
    </dsp:sp>
    <dsp:sp modelId="{5980DCB5-76CA-463B-9DE9-2C1953EBEE97}">
      <dsp:nvSpPr>
        <dsp:cNvPr id="0" name=""/>
        <dsp:cNvSpPr/>
      </dsp:nvSpPr>
      <dsp:spPr>
        <a:xfrm>
          <a:off x="8328220" y="601568"/>
          <a:ext cx="120020" cy="45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077"/>
              </a:lnTo>
              <a:lnTo>
                <a:pt x="120020" y="45007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70E9B-A9DF-42E7-9415-E315BC666A71}">
      <dsp:nvSpPr>
        <dsp:cNvPr id="0" name=""/>
        <dsp:cNvSpPr/>
      </dsp:nvSpPr>
      <dsp:spPr>
        <a:xfrm>
          <a:off x="8448240" y="751594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Diagramas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diseño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de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aplicación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465816" y="769170"/>
        <a:ext cx="925012" cy="564951"/>
      </dsp:txXfrm>
    </dsp:sp>
    <dsp:sp modelId="{0A96BA7E-2AE7-4C33-8680-12206CEE74EA}">
      <dsp:nvSpPr>
        <dsp:cNvPr id="0" name=""/>
        <dsp:cNvSpPr/>
      </dsp:nvSpPr>
      <dsp:spPr>
        <a:xfrm>
          <a:off x="8328220" y="601568"/>
          <a:ext cx="120020" cy="1200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206"/>
              </a:lnTo>
              <a:lnTo>
                <a:pt x="120020" y="120020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CAF86-5E7A-49F8-9491-9D4B161E7988}">
      <dsp:nvSpPr>
        <dsp:cNvPr id="0" name=""/>
        <dsp:cNvSpPr/>
      </dsp:nvSpPr>
      <dsp:spPr>
        <a:xfrm>
          <a:off x="8448240" y="1501723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800" kern="1200" dirty="0">
              <a:latin typeface="Segoe UI" panose="020B0502040204020203" pitchFamily="34" charset="0"/>
              <a:cs typeface="Segoe UI" panose="020B0502040204020203" pitchFamily="34" charset="0"/>
            </a:rPr>
            <a:t>Instrucciones de uso y ejecución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465816" y="1519299"/>
        <a:ext cx="925012" cy="564951"/>
      </dsp:txXfrm>
    </dsp:sp>
    <dsp:sp modelId="{495BCF77-FB6E-4511-8B8E-B67EE238DD71}">
      <dsp:nvSpPr>
        <dsp:cNvPr id="0" name=""/>
        <dsp:cNvSpPr/>
      </dsp:nvSpPr>
      <dsp:spPr>
        <a:xfrm>
          <a:off x="8328220" y="601568"/>
          <a:ext cx="120020" cy="1950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0334"/>
              </a:lnTo>
              <a:lnTo>
                <a:pt x="120020" y="195033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636BC-76C7-4B3C-BF13-AAF4E7D077C8}">
      <dsp:nvSpPr>
        <dsp:cNvPr id="0" name=""/>
        <dsp:cNvSpPr/>
      </dsp:nvSpPr>
      <dsp:spPr>
        <a:xfrm>
          <a:off x="8448240" y="2251852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latin typeface="Segoe UI" panose="020B0502040204020203" pitchFamily="34" charset="0"/>
              <a:cs typeface="Segoe UI" panose="020B0502040204020203" pitchFamily="34" charset="0"/>
            </a:rPr>
            <a:t>Correcciones y mejoras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465816" y="2269428"/>
        <a:ext cx="925012" cy="564951"/>
      </dsp:txXfrm>
    </dsp:sp>
    <dsp:sp modelId="{0D4D0169-97DA-4145-80A1-0BEE16DFD68B}">
      <dsp:nvSpPr>
        <dsp:cNvPr id="0" name=""/>
        <dsp:cNvSpPr/>
      </dsp:nvSpPr>
      <dsp:spPr>
        <a:xfrm>
          <a:off x="8328220" y="601568"/>
          <a:ext cx="120020" cy="2700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0463"/>
              </a:lnTo>
              <a:lnTo>
                <a:pt x="120020" y="270046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7B8BE-B6E8-4114-9190-58D48602569B}">
      <dsp:nvSpPr>
        <dsp:cNvPr id="0" name=""/>
        <dsp:cNvSpPr/>
      </dsp:nvSpPr>
      <dsp:spPr>
        <a:xfrm>
          <a:off x="8448240" y="3001980"/>
          <a:ext cx="960164" cy="6001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Aceptación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y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finalización</a:t>
          </a:r>
          <a:r>
            <a:rPr lang="en-US" sz="800" kern="1200" dirty="0">
              <a:latin typeface="Segoe UI" panose="020B0502040204020203" pitchFamily="34" charset="0"/>
              <a:cs typeface="Segoe UI" panose="020B0502040204020203" pitchFamily="34" charset="0"/>
            </a:rPr>
            <a:t> del </a:t>
          </a:r>
          <a:r>
            <a:rPr lang="en-US" sz="800" kern="1200" dirty="0" err="1">
              <a:latin typeface="Segoe UI" panose="020B0502040204020203" pitchFamily="34" charset="0"/>
              <a:cs typeface="Segoe UI" panose="020B0502040204020203" pitchFamily="34" charset="0"/>
            </a:rPr>
            <a:t>trabajo</a:t>
          </a:r>
          <a:endParaRPr lang="en-US" sz="8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465816" y="3019556"/>
        <a:ext cx="925012" cy="564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D5E14-81FF-47C7-856A-FB63460ED4F1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3D73-8808-496B-87E5-C6547C18F6E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7035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ignalling_System_No._7" TargetMode="External"/><Relationship Id="rId3" Type="http://schemas.openxmlformats.org/officeDocument/2006/relationships/hyperlink" Target="http://en.wikipedia.org/wiki/Telecommunications" TargetMode="External"/><Relationship Id="rId7" Type="http://schemas.openxmlformats.org/officeDocument/2006/relationships/hyperlink" Target="http://en.wikipedia.org/wiki/Out-of-band_sign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TMF" TargetMode="External"/><Relationship Id="rId5" Type="http://schemas.openxmlformats.org/officeDocument/2006/relationships/hyperlink" Target="http://en.wikipedia.org/wiki/Control_signal" TargetMode="External"/><Relationship Id="rId4" Type="http://schemas.openxmlformats.org/officeDocument/2006/relationships/hyperlink" Target="http://en.wikipedia.org/wiki/Metadata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7361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053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880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8219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1554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6151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50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90447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89360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73954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1894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0646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25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2906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52140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29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93568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6387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77249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41177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71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2508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33277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7829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7409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39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3203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7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828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8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34318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linkClick r:id="rId3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b="1" dirty="0"/>
              <a:t>in-band signaling</a:t>
            </a:r>
            <a:r>
              <a:rPr lang="en-US" dirty="0"/>
              <a:t> is the sending of </a:t>
            </a:r>
            <a:r>
              <a:rPr lang="en-US" dirty="0">
                <a:hlinkClick r:id="rId4" tooltip="Metadata"/>
              </a:rPr>
              <a:t>metadata</a:t>
            </a:r>
            <a:r>
              <a:rPr lang="en-US" dirty="0"/>
              <a:t> and </a:t>
            </a:r>
            <a:r>
              <a:rPr lang="en-US" dirty="0">
                <a:hlinkClick r:id="rId5" tooltip="Control signal"/>
              </a:rPr>
              <a:t>control information</a:t>
            </a:r>
            <a:r>
              <a:rPr lang="en-US" dirty="0"/>
              <a:t> within the same band or channel used for voice (e.g. </a:t>
            </a:r>
            <a:r>
              <a:rPr lang="en-US" dirty="0">
                <a:hlinkClick r:id="rId6" tooltip="DTMF"/>
              </a:rPr>
              <a:t>DTMF</a:t>
            </a:r>
            <a:r>
              <a:rPr lang="en-US" dirty="0"/>
              <a:t> tones) and can be heard by the callers, as opposed to </a:t>
            </a:r>
            <a:r>
              <a:rPr lang="en-US" dirty="0">
                <a:hlinkClick r:id="rId7" tooltip="Out-of-band signal"/>
              </a:rPr>
              <a:t>out-of-band signals</a:t>
            </a:r>
            <a:r>
              <a:rPr lang="en-US" dirty="0"/>
              <a:t> (e.g. </a:t>
            </a:r>
            <a:r>
              <a:rPr lang="en-US" dirty="0">
                <a:hlinkClick r:id="rId8" tooltip="Signalling System No. 7"/>
              </a:rPr>
              <a:t>SS7</a:t>
            </a:r>
            <a:r>
              <a:rPr lang="en-US" dirty="0"/>
              <a:t> control signals) which cannot be heard as they are on a different channel or band.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43176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10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6797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4042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Análisis: De mecanismos de calidad de servicio sobre redes definidas por software. Como podrían implementarse utilizando un nuevo modelo de arquitectura de redes que desacopla funcionalidades y crea interfaces programables</a:t>
            </a:r>
          </a:p>
          <a:p>
            <a:endParaRPr lang="es-AR" dirty="0"/>
          </a:p>
          <a:p>
            <a:r>
              <a:rPr lang="es-AR" dirty="0"/>
              <a:t>Diseño: De la arquitectura de una aplicación que permita utilizar el modelo propuesto por SDN, junto con controladores y elementos de red programables para implementar un escenario en los que los mecanismos de calidad de servicio elegidos funcionen</a:t>
            </a:r>
          </a:p>
          <a:p>
            <a:endParaRPr lang="es-AR" dirty="0"/>
          </a:p>
          <a:p>
            <a:r>
              <a:rPr lang="es-AR" dirty="0"/>
              <a:t>Desarrollo: Desarrollo de la aplicación diseñada en la etapa anterior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B3D73-8808-496B-87E5-C6547C18F6EC}" type="slidenum">
              <a:rPr lang="es-AR" smtClean="0"/>
              <a:t>12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950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840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039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345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0561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162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74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8089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564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3043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5145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8658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0151-284B-4C5F-9FDF-791AE988465F}" type="datetimeFigureOut">
              <a:rPr lang="es-AR" smtClean="0"/>
              <a:t>20/12/2020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BED62-E47C-4632-80EB-D537E0D0913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8617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4572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219464" y="959432"/>
            <a:ext cx="69725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Desarrollo y análisis de mecanismos de calidad de servicio sobre redes definidas por software</a:t>
            </a: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115163" y="3135841"/>
            <a:ext cx="4201339" cy="2164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Docente:</a:t>
            </a:r>
          </a:p>
          <a:p>
            <a:r>
              <a:rPr lang="es-AR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Ing. Marcelo Edgardo Romeo</a:t>
            </a:r>
          </a:p>
          <a:p>
            <a:r>
              <a:rPr lang="es-A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Tutora:</a:t>
            </a:r>
          </a:p>
          <a:p>
            <a:r>
              <a:rPr lang="es-AR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Dra. María Claudia Abeledo</a:t>
            </a:r>
          </a:p>
          <a:p>
            <a:r>
              <a:rPr lang="es-A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Alumno:</a:t>
            </a:r>
          </a:p>
          <a:p>
            <a:r>
              <a:rPr lang="es-AR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Joaquín González</a:t>
            </a:r>
          </a:p>
        </p:txBody>
      </p:sp>
      <p:sp>
        <p:nvSpPr>
          <p:cNvPr id="5" name="Rectangle 4"/>
          <p:cNvSpPr/>
          <p:nvPr/>
        </p:nvSpPr>
        <p:spPr>
          <a:xfrm>
            <a:off x="164145" y="760617"/>
            <a:ext cx="42087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3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Final Integrador</a:t>
            </a:r>
            <a:endParaRPr lang="en-US" sz="3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9406952-6D11-4632-B592-603B8B4CA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0" b="28363"/>
          <a:stretch/>
        </p:blipFill>
        <p:spPr>
          <a:xfrm>
            <a:off x="10736267" y="42078"/>
            <a:ext cx="1455733" cy="7455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18EF450-BB3F-45CE-8F70-F87E8BD5521E}"/>
              </a:ext>
            </a:extLst>
          </p:cNvPr>
          <p:cNvSpPr/>
          <p:nvPr/>
        </p:nvSpPr>
        <p:spPr>
          <a:xfrm>
            <a:off x="210667" y="1531828"/>
            <a:ext cx="41157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Ingeniería en Telecomunicaciones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CCD59E9-ED71-45AF-8607-ED7E57C38913}"/>
              </a:ext>
            </a:extLst>
          </p:cNvPr>
          <p:cNvSpPr/>
          <p:nvPr/>
        </p:nvSpPr>
        <p:spPr>
          <a:xfrm>
            <a:off x="1682480" y="634167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Año: 2020</a:t>
            </a:r>
            <a:endParaRPr lang="es-AR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D42592-B7B6-45F6-9171-9D52DB10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38" y="1"/>
            <a:ext cx="2878108" cy="787648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D71362C9-8E4D-4128-907D-3A2967CB3C37}"/>
              </a:ext>
            </a:extLst>
          </p:cNvPr>
          <p:cNvSpPr/>
          <p:nvPr/>
        </p:nvSpPr>
        <p:spPr>
          <a:xfrm>
            <a:off x="4949574" y="5628482"/>
            <a:ext cx="539779" cy="12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102499F-40C7-451A-B4A8-2F177791CB40}"/>
              </a:ext>
            </a:extLst>
          </p:cNvPr>
          <p:cNvSpPr/>
          <p:nvPr/>
        </p:nvSpPr>
        <p:spPr>
          <a:xfrm>
            <a:off x="11293224" y="5626894"/>
            <a:ext cx="539779" cy="123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BCC0F7-1461-4CB1-8182-D8804944C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21" y="2105372"/>
            <a:ext cx="7645579" cy="39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Economía del proyecto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38" name="Grupo 37"/>
          <p:cNvGrpSpPr/>
          <p:nvPr/>
        </p:nvGrpSpPr>
        <p:grpSpPr>
          <a:xfrm>
            <a:off x="1008058" y="1235791"/>
            <a:ext cx="9733503" cy="1140020"/>
            <a:chOff x="620358" y="1209614"/>
            <a:chExt cx="9733503" cy="11400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orma libre 40"/>
            <p:cNvSpPr/>
            <p:nvPr/>
          </p:nvSpPr>
          <p:spPr>
            <a:xfrm>
              <a:off x="620358" y="1209614"/>
              <a:ext cx="4742896" cy="1140020"/>
            </a:xfrm>
            <a:custGeom>
              <a:avLst/>
              <a:gdLst>
                <a:gd name="connsiteX0" fmla="*/ 0 w 6046952"/>
                <a:gd name="connsiteY0" fmla="*/ 114002 h 1140020"/>
                <a:gd name="connsiteX1" fmla="*/ 114002 w 6046952"/>
                <a:gd name="connsiteY1" fmla="*/ 0 h 1140020"/>
                <a:gd name="connsiteX2" fmla="*/ 5932950 w 6046952"/>
                <a:gd name="connsiteY2" fmla="*/ 0 h 1140020"/>
                <a:gd name="connsiteX3" fmla="*/ 6046952 w 6046952"/>
                <a:gd name="connsiteY3" fmla="*/ 114002 h 1140020"/>
                <a:gd name="connsiteX4" fmla="*/ 6046952 w 6046952"/>
                <a:gd name="connsiteY4" fmla="*/ 1026018 h 1140020"/>
                <a:gd name="connsiteX5" fmla="*/ 5932950 w 6046952"/>
                <a:gd name="connsiteY5" fmla="*/ 1140020 h 1140020"/>
                <a:gd name="connsiteX6" fmla="*/ 114002 w 6046952"/>
                <a:gd name="connsiteY6" fmla="*/ 1140020 h 1140020"/>
                <a:gd name="connsiteX7" fmla="*/ 0 w 6046952"/>
                <a:gd name="connsiteY7" fmla="*/ 1026018 h 1140020"/>
                <a:gd name="connsiteX8" fmla="*/ 0 w 6046952"/>
                <a:gd name="connsiteY8" fmla="*/ 114002 h 114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6952" h="1140020">
                  <a:moveTo>
                    <a:pt x="0" y="114002"/>
                  </a:moveTo>
                  <a:cubicBezTo>
                    <a:pt x="0" y="51040"/>
                    <a:pt x="51040" y="0"/>
                    <a:pt x="114002" y="0"/>
                  </a:cubicBezTo>
                  <a:lnTo>
                    <a:pt x="5932950" y="0"/>
                  </a:lnTo>
                  <a:cubicBezTo>
                    <a:pt x="5995912" y="0"/>
                    <a:pt x="6046952" y="51040"/>
                    <a:pt x="6046952" y="114002"/>
                  </a:cubicBezTo>
                  <a:lnTo>
                    <a:pt x="6046952" y="1026018"/>
                  </a:lnTo>
                  <a:cubicBezTo>
                    <a:pt x="6046952" y="1088980"/>
                    <a:pt x="5995912" y="1140020"/>
                    <a:pt x="5932950" y="1140020"/>
                  </a:cubicBezTo>
                  <a:lnTo>
                    <a:pt x="114002" y="1140020"/>
                  </a:lnTo>
                  <a:cubicBezTo>
                    <a:pt x="51040" y="1140020"/>
                    <a:pt x="0" y="1088980"/>
                    <a:pt x="0" y="1026018"/>
                  </a:cubicBezTo>
                  <a:lnTo>
                    <a:pt x="0" y="114002"/>
                  </a:lnTo>
                  <a:close/>
                </a:path>
              </a:pathLst>
            </a:cu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1D6FA9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1430072" tIns="106680" rIns="106681" bIns="106680" numCol="1" spcCol="1270" anchor="t" anchorCtr="0">
              <a:noAutofit/>
            </a:bodyPr>
            <a:lstStyle/>
            <a:p>
              <a:pPr marL="0" marR="0" lvl="0" indent="0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Repago</a:t>
              </a:r>
            </a:p>
            <a:p>
              <a:pPr marL="228600" marR="0" lvl="1" indent="-228600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s-ES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24 meses</a:t>
              </a: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734360" y="1323616"/>
              <a:ext cx="1209390" cy="912016"/>
            </a:xfrm>
            <a:prstGeom prst="roundRect">
              <a:avLst>
                <a:gd name="adj" fmla="val 10000"/>
              </a:avLst>
            </a:prstGeom>
            <a:blipFill dpi="0" rotWithShape="1">
              <a:blip r:embed="rId4" cstate="print">
                <a:duotone>
                  <a:srgbClr val="1D6FA9">
                    <a:hueOff val="0"/>
                    <a:satOff val="0"/>
                    <a:lumOff val="0"/>
                    <a:alphaOff val="0"/>
                    <a:shade val="20000"/>
                    <a:satMod val="200000"/>
                  </a:srgbClr>
                  <a:srgbClr val="1D6FA9">
                    <a:hueOff val="0"/>
                    <a:satOff val="0"/>
                    <a:lumOff val="0"/>
                    <a:alphaOff val="0"/>
                    <a:tint val="12000"/>
                    <a:satMod val="19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12791" t="659" r="12791" b="65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</p:sp>
        <p:sp>
          <p:nvSpPr>
            <p:cNvPr id="43" name="Forma libre 42"/>
            <p:cNvSpPr/>
            <p:nvPr/>
          </p:nvSpPr>
          <p:spPr>
            <a:xfrm>
              <a:off x="5610965" y="1209614"/>
              <a:ext cx="4742896" cy="1140020"/>
            </a:xfrm>
            <a:custGeom>
              <a:avLst/>
              <a:gdLst>
                <a:gd name="connsiteX0" fmla="*/ 0 w 6046952"/>
                <a:gd name="connsiteY0" fmla="*/ 114002 h 1140020"/>
                <a:gd name="connsiteX1" fmla="*/ 114002 w 6046952"/>
                <a:gd name="connsiteY1" fmla="*/ 0 h 1140020"/>
                <a:gd name="connsiteX2" fmla="*/ 5932950 w 6046952"/>
                <a:gd name="connsiteY2" fmla="*/ 0 h 1140020"/>
                <a:gd name="connsiteX3" fmla="*/ 6046952 w 6046952"/>
                <a:gd name="connsiteY3" fmla="*/ 114002 h 1140020"/>
                <a:gd name="connsiteX4" fmla="*/ 6046952 w 6046952"/>
                <a:gd name="connsiteY4" fmla="*/ 1026018 h 1140020"/>
                <a:gd name="connsiteX5" fmla="*/ 5932950 w 6046952"/>
                <a:gd name="connsiteY5" fmla="*/ 1140020 h 1140020"/>
                <a:gd name="connsiteX6" fmla="*/ 114002 w 6046952"/>
                <a:gd name="connsiteY6" fmla="*/ 1140020 h 1140020"/>
                <a:gd name="connsiteX7" fmla="*/ 0 w 6046952"/>
                <a:gd name="connsiteY7" fmla="*/ 1026018 h 1140020"/>
                <a:gd name="connsiteX8" fmla="*/ 0 w 6046952"/>
                <a:gd name="connsiteY8" fmla="*/ 114002 h 114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6952" h="1140020">
                  <a:moveTo>
                    <a:pt x="0" y="114002"/>
                  </a:moveTo>
                  <a:cubicBezTo>
                    <a:pt x="0" y="51040"/>
                    <a:pt x="51040" y="0"/>
                    <a:pt x="114002" y="0"/>
                  </a:cubicBezTo>
                  <a:lnTo>
                    <a:pt x="5932950" y="0"/>
                  </a:lnTo>
                  <a:cubicBezTo>
                    <a:pt x="5995912" y="0"/>
                    <a:pt x="6046952" y="51040"/>
                    <a:pt x="6046952" y="114002"/>
                  </a:cubicBezTo>
                  <a:lnTo>
                    <a:pt x="6046952" y="1026018"/>
                  </a:lnTo>
                  <a:cubicBezTo>
                    <a:pt x="6046952" y="1088980"/>
                    <a:pt x="5995912" y="1140020"/>
                    <a:pt x="5932950" y="1140020"/>
                  </a:cubicBezTo>
                  <a:lnTo>
                    <a:pt x="114002" y="1140020"/>
                  </a:lnTo>
                  <a:cubicBezTo>
                    <a:pt x="51040" y="1140020"/>
                    <a:pt x="0" y="1088980"/>
                    <a:pt x="0" y="1026018"/>
                  </a:cubicBezTo>
                  <a:lnTo>
                    <a:pt x="0" y="114002"/>
                  </a:lnTo>
                  <a:close/>
                </a:path>
              </a:pathLst>
            </a:cu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1D6FA9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1430072" tIns="106680" rIns="106681" bIns="106680" numCol="1" spcCol="1270" anchor="t" anchorCtr="0">
              <a:noAutofit/>
            </a:bodyPr>
            <a:lstStyle/>
            <a:p>
              <a:pPr marL="0" marR="0" lvl="0" indent="0" defTabSz="1244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Máxima Exposición</a:t>
              </a:r>
            </a:p>
            <a:p>
              <a:pPr marL="228600" marR="0" lvl="1" indent="-228600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s-ES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U$S - 39,632</a:t>
              </a: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5716340" y="1323209"/>
              <a:ext cx="1209390" cy="912016"/>
            </a:xfrm>
            <a:prstGeom prst="roundRect">
              <a:avLst>
                <a:gd name="adj" fmla="val 10000"/>
              </a:avLst>
            </a:prstGeom>
            <a:blipFill>
              <a:blip r:embed="rId5">
                <a:duotone>
                  <a:srgbClr val="1D6FA9">
                    <a:hueOff val="0"/>
                    <a:satOff val="0"/>
                    <a:lumOff val="0"/>
                    <a:alphaOff val="0"/>
                    <a:shade val="20000"/>
                    <a:satMod val="200000"/>
                  </a:srgbClr>
                  <a:srgbClr val="1D6FA9">
                    <a:hueOff val="0"/>
                    <a:satOff val="0"/>
                    <a:lumOff val="0"/>
                    <a:alphaOff val="0"/>
                    <a:tint val="12000"/>
                    <a:satMod val="19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6000" b="-1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</p:sp>
      </p:grpSp>
      <p:graphicFrame>
        <p:nvGraphicFramePr>
          <p:cNvPr id="47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236284"/>
              </p:ext>
            </p:extLst>
          </p:nvPr>
        </p:nvGraphicFramePr>
        <p:xfrm>
          <a:off x="1986150" y="2888945"/>
          <a:ext cx="8025029" cy="3439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465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Análisis de riesgos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743" y="4933433"/>
            <a:ext cx="3246130" cy="1285741"/>
          </a:xfrm>
          <a:prstGeom prst="rect">
            <a:avLst/>
          </a:prstGeom>
        </p:spPr>
      </p:pic>
      <p:sp>
        <p:nvSpPr>
          <p:cNvPr id="13" name="Marcador de contenido 2"/>
          <p:cNvSpPr txBox="1">
            <a:spLocks/>
          </p:cNvSpPr>
          <p:nvPr/>
        </p:nvSpPr>
        <p:spPr>
          <a:xfrm>
            <a:off x="602199" y="1567466"/>
            <a:ext cx="5384534" cy="50434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Fluctuación de costos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Cambio de alcance y requerimientos debido al uso de tecnologías nuevas y poco probadas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Requerimientos de hardware para la realización de simulaciones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Reconsiderar en tiempo de implementación decisiones de diseño (hablar de ágiles vs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waterfall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feedback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8341743" y="841926"/>
            <a:ext cx="2147978" cy="50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es-AR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454475" y="810916"/>
            <a:ext cx="19225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A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Probabilidad: 2,37</a:t>
            </a:r>
          </a:p>
        </p:txBody>
      </p:sp>
      <p:sp>
        <p:nvSpPr>
          <p:cNvPr id="16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8341743" y="3993546"/>
            <a:ext cx="2147978" cy="50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es-AR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8703077" y="3993545"/>
            <a:ext cx="14943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AR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Impacto: 2,65</a:t>
            </a:r>
            <a:endParaRPr lang="es-AR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743" y="1695437"/>
            <a:ext cx="2216989" cy="1468320"/>
          </a:xfrm>
          <a:prstGeom prst="rect">
            <a:avLst/>
          </a:prstGeom>
        </p:spPr>
      </p:pic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47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Metodología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13" y="940100"/>
            <a:ext cx="5791249" cy="5175693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02199" y="1567466"/>
            <a:ext cx="5384534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Prácticas y </a:t>
            </a:r>
            <a:r>
              <a:rPr lang="es-AR" sz="24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herramientas heredadas del 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desarrollo de software</a:t>
            </a: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 aplicaciones/servicios de red tienen un ciclo de vida de mejora continua</a:t>
            </a: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Mejorar tiempos de implementación y operación</a:t>
            </a: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1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-146721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Anteproyecto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1BDFE3F-4CAA-445B-A690-A7CCFCC7F3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907439"/>
              </p:ext>
            </p:extLst>
          </p:nvPr>
        </p:nvGraphicFramePr>
        <p:xfrm>
          <a:off x="1038341" y="719499"/>
          <a:ext cx="10115317" cy="5853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10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828" y="1814308"/>
            <a:ext cx="8360785" cy="22972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85" y="3276921"/>
            <a:ext cx="6598508" cy="318222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6169" y="2147416"/>
            <a:ext cx="692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9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Tecnología</a:t>
            </a:r>
            <a:endParaRPr lang="en-US" sz="9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0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err="1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OpenFlow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02199" y="1567466"/>
            <a:ext cx="4616782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Protocolo 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interfaz sur</a:t>
            </a: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Única interfaz de comunicación con elementos de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Decisiones basadas en flujos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 de tomar acciones en base a </a:t>
            </a:r>
            <a:r>
              <a:rPr lang="es-AR" sz="2400" b="1" i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headers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distintas 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capas del modelo OSI</a:t>
            </a: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47" y="798611"/>
            <a:ext cx="5809157" cy="53033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948647" y="5607170"/>
            <a:ext cx="5809157" cy="715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0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Controlador SDN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2199" y="1567466"/>
            <a:ext cx="5488050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Framework para desarrollar aplicaciones de red con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OpenFlow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como interfaz sur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APIs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bien definidas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Programa de homologación de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Comunidad de desarrollo activa</a:t>
            </a: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55" y="1380225"/>
            <a:ext cx="5815553" cy="3959525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13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7663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0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err="1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Asterisk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2199" y="1567466"/>
            <a:ext cx="4616782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IP-PBX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APIs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(ARI)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Aplicaciones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Stasis</a:t>
            </a: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34" y="1081831"/>
            <a:ext cx="6857658" cy="3960431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14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36" y="2182974"/>
            <a:ext cx="8470254" cy="19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0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err="1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Asterisk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2199" y="1567466"/>
            <a:ext cx="4616782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Aplicaciones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Stasis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23" y="267418"/>
            <a:ext cx="7200164" cy="64948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41" y="3176"/>
            <a:ext cx="5965660" cy="13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0" y="41129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1064703" y="0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err="1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Asterisk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2199" y="1567466"/>
            <a:ext cx="4616782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Aplicaciones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Stasis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42" y="541779"/>
            <a:ext cx="6707626" cy="1509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67" y="3347047"/>
            <a:ext cx="7751680" cy="22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7738DA4-13E3-4B62-9BE0-B0D6B263A0CA}"/>
              </a:ext>
            </a:extLst>
          </p:cNvPr>
          <p:cNvSpPr/>
          <p:nvPr/>
        </p:nvSpPr>
        <p:spPr>
          <a:xfrm>
            <a:off x="0" y="6583944"/>
            <a:ext cx="10701019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0813" y="331023"/>
            <a:ext cx="10515600" cy="1025611"/>
          </a:xfrm>
        </p:spPr>
        <p:txBody>
          <a:bodyPr>
            <a:normAutofit/>
          </a:bodyPr>
          <a:lstStyle/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2198" y="1567466"/>
            <a:ext cx="11272829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8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8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Tecnología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8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8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y Conclusiones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8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Futuras </a:t>
            </a:r>
            <a:r>
              <a:rPr lang="es-AR" sz="28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líneas de trabajo</a:t>
            </a: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52D64D-E920-4B22-9EB6-4D56C4BA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0" y="58381"/>
            <a:ext cx="639450" cy="545284"/>
          </a:xfrm>
          <a:prstGeom prst="rect">
            <a:avLst/>
          </a:prstGeom>
        </p:spPr>
      </p:pic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fld id="{91CECE15-F1D6-4F2B-9DBC-3D8B15146F98}" type="slidenum">
              <a:rPr lang="es-AR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fld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6169" y="2147416"/>
            <a:ext cx="692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9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</a:t>
            </a:r>
            <a:endParaRPr lang="en-US" sz="9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41" y="577080"/>
            <a:ext cx="7818408" cy="62809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- Arquitectura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602199" y="1567466"/>
            <a:ext cx="3624744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Microservicios</a:t>
            </a: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Modularidad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Escalabilidad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Mantenibilidad</a:t>
            </a:r>
            <a:endParaRPr lang="es-AR" sz="20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- Funcionalidades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602199" y="1567466"/>
            <a:ext cx="5772722" cy="210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Call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Admission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Calidad de servicio</a:t>
            </a:r>
          </a:p>
          <a:p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09" y="58381"/>
            <a:ext cx="3492426" cy="6721981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8633843" y="2829944"/>
            <a:ext cx="396815" cy="2458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>
            <a:off x="8697370" y="2815207"/>
            <a:ext cx="222355" cy="2753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9910193" y="4525394"/>
            <a:ext cx="396815" cy="2458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9973720" y="4510657"/>
            <a:ext cx="222355" cy="2753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96B399E-4605-42A3-AE5A-38AF2F3EF1FF}"/>
              </a:ext>
            </a:extLst>
          </p:cNvPr>
          <p:cNvSpPr/>
          <p:nvPr/>
        </p:nvSpPr>
        <p:spPr>
          <a:xfrm>
            <a:off x="2614450" y="3372879"/>
            <a:ext cx="2994870" cy="10256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2222E12-445D-44C0-AD89-DB7051DC8FC0}"/>
                  </a:ext>
                </a:extLst>
              </p:cNvPr>
              <p:cNvSpPr txBox="1"/>
              <p:nvPr/>
            </p:nvSpPr>
            <p:spPr>
              <a:xfrm>
                <a:off x="2543144" y="3731795"/>
                <a:ext cx="313748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𝑐𝑜𝑙𝑎</m:t>
                          </m:r>
                        </m:sub>
                      </m:sSub>
                      <m:r>
                        <a:rPr lang="es-A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𝑐𝑜𝑑𝑒𝑐</m:t>
                          </m:r>
                        </m:sub>
                      </m:sSub>
                      <m:r>
                        <a:rPr lang="es-A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A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𝐿𝐶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2222E12-445D-44C0-AD89-DB7051DC8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44" y="3731795"/>
                <a:ext cx="3137481" cy="307777"/>
              </a:xfrm>
              <a:prstGeom prst="rect">
                <a:avLst/>
              </a:prstGeom>
              <a:blipFill>
                <a:blip r:embed="rId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5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– Flujos de comunicación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76" y="1315091"/>
            <a:ext cx="9408826" cy="5542909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18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44" y="1629276"/>
            <a:ext cx="8952138" cy="43222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– Flujos de comunicación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19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27" y="1438187"/>
            <a:ext cx="7656589" cy="49172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Proyecto 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Aplicación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86" y="1629276"/>
            <a:ext cx="7474869" cy="4706055"/>
          </a:xfrm>
          <a:prstGeom prst="snip2DiagRect">
            <a:avLst>
              <a:gd name="adj1" fmla="val 3863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21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74752" y="1629276"/>
            <a:ext cx="3716481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Lenguajes de programación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i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i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endParaRPr lang="es-AR" sz="1600" b="1" i="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1600" b="1" i="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Lenguajes de formato/</a:t>
            </a:r>
            <a:r>
              <a:rPr lang="es-AR" sz="1600" b="1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serialización</a:t>
            </a:r>
            <a:endParaRPr lang="es-AR" sz="16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i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YAML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i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i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1600" b="1" i="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7906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líneas de 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16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Threads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para manejo de distintas interfaces en tiempo “real”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16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1600" b="1" i="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0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FI - Ingenieria en Telecomunicaciones - UNS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" y="0"/>
            <a:ext cx="121920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9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</a:t>
            </a:r>
          </a:p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69024" y="2383517"/>
            <a:ext cx="7236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7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AR" sz="9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9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Calidad de Servicio</a:t>
            </a:r>
            <a:endParaRPr lang="es-AR" sz="9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69024" y="2383517"/>
            <a:ext cx="7236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7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AR" sz="9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</a:t>
            </a:r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Simulación 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QoS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59" y="1560265"/>
            <a:ext cx="8737727" cy="485981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732104" y="5800921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1Mbps</a:t>
            </a:r>
            <a:endParaRPr lang="es-AR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22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</a:t>
            </a:r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Simulación 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QoS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48" y="2574661"/>
            <a:ext cx="7361716" cy="3824601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374752" y="1489828"/>
            <a:ext cx="4245846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Escenario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0: MR 100Kbps – Match DSCP 26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1: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MR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200Kbps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Match DSCP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2: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MR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300Kbps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Match DSCP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Escenario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0: MR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200Kbps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Match DSCP 26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1: MR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300Kbps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Match DSCP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Cola 2: MR </a:t>
            </a:r>
            <a:r>
              <a:rPr lang="es-AR" sz="16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100Kbps </a:t>
            </a:r>
            <a:r>
              <a:rPr lang="es-AR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Match DSCP 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93" y="1489828"/>
            <a:ext cx="5911093" cy="815115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23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1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1880" y="2147416"/>
            <a:ext cx="749635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8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9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</a:t>
            </a:r>
            <a:endParaRPr lang="en-US" sz="9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9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Admisión de llamadas</a:t>
            </a:r>
            <a:endParaRPr lang="es-AR" sz="9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69024" y="2383517"/>
            <a:ext cx="7236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7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AR" sz="9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– Simulación tráfico SIP/RTP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57" y="1356634"/>
            <a:ext cx="9244055" cy="36588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30" y="2348928"/>
            <a:ext cx="5659088" cy="3562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2" y="4990370"/>
            <a:ext cx="6172697" cy="1841816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V="1">
            <a:off x="2799761" y="4307419"/>
            <a:ext cx="276378" cy="100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24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2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9" y="1343705"/>
            <a:ext cx="11053768" cy="54393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– Simulación tráfico SIP/RTP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Rectángulo 2"/>
          <p:cNvSpPr/>
          <p:nvPr/>
        </p:nvSpPr>
        <p:spPr>
          <a:xfrm>
            <a:off x="4947017" y="199998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RTP</a:t>
            </a:r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5225299" y="4645937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SIP</a:t>
            </a:r>
            <a:endParaRPr lang="es-AR" dirty="0"/>
          </a:p>
        </p:txBody>
      </p:sp>
      <p:sp>
        <p:nvSpPr>
          <p:cNvPr id="8" name="Rectángulo 7"/>
          <p:cNvSpPr/>
          <p:nvPr/>
        </p:nvSpPr>
        <p:spPr>
          <a:xfrm>
            <a:off x="9192564" y="1803604"/>
            <a:ext cx="54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3LC</a:t>
            </a:r>
            <a:endParaRPr lang="es-AR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25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2" y="1234911"/>
            <a:ext cx="9130928" cy="54979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CAC v1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26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751740" y="3415079"/>
            <a:ext cx="50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1LC</a:t>
            </a:r>
            <a:endParaRPr lang="es-AR" dirty="0"/>
          </a:p>
        </p:txBody>
      </p:sp>
      <p:sp>
        <p:nvSpPr>
          <p:cNvPr id="10" name="Rectángulo 9"/>
          <p:cNvSpPr/>
          <p:nvPr/>
        </p:nvSpPr>
        <p:spPr>
          <a:xfrm>
            <a:off x="2751740" y="2481818"/>
            <a:ext cx="54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2LC</a:t>
            </a:r>
            <a:endParaRPr lang="es-AR" dirty="0"/>
          </a:p>
        </p:txBody>
      </p:sp>
      <p:sp>
        <p:nvSpPr>
          <p:cNvPr id="11" name="Rectángulo 10"/>
          <p:cNvSpPr/>
          <p:nvPr/>
        </p:nvSpPr>
        <p:spPr>
          <a:xfrm>
            <a:off x="2751741" y="1478278"/>
            <a:ext cx="54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LC</a:t>
            </a:r>
            <a:endParaRPr lang="es-AR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2506133" y="2834217"/>
            <a:ext cx="8180217" cy="1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506132" y="1826640"/>
            <a:ext cx="8180217" cy="1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506132" y="3814578"/>
            <a:ext cx="8180217" cy="1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7480300" y="1701800"/>
            <a:ext cx="3050" cy="326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6496812" y="1568498"/>
            <a:ext cx="68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CAC </a:t>
            </a:r>
            <a:r>
              <a:rPr lang="es-AR" sz="12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endParaRPr lang="es-AR" sz="1200" dirty="0"/>
          </a:p>
        </p:txBody>
      </p:sp>
      <p:sp>
        <p:nvSpPr>
          <p:cNvPr id="24" name="Rectángulo 23"/>
          <p:cNvSpPr/>
          <p:nvPr/>
        </p:nvSpPr>
        <p:spPr>
          <a:xfrm>
            <a:off x="7717897" y="1568498"/>
            <a:ext cx="68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CAC off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1210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92" y="1156869"/>
            <a:ext cx="9545843" cy="57011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CAC v2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27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468936" y="3483861"/>
            <a:ext cx="50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1LC</a:t>
            </a:r>
            <a:endParaRPr lang="es-AR" dirty="0"/>
          </a:p>
        </p:txBody>
      </p:sp>
      <p:sp>
        <p:nvSpPr>
          <p:cNvPr id="10" name="Rectángulo 9"/>
          <p:cNvSpPr/>
          <p:nvPr/>
        </p:nvSpPr>
        <p:spPr>
          <a:xfrm>
            <a:off x="2468936" y="2360174"/>
            <a:ext cx="54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2LC</a:t>
            </a:r>
            <a:endParaRPr lang="es-AR" dirty="0"/>
          </a:p>
        </p:txBody>
      </p:sp>
      <p:sp>
        <p:nvSpPr>
          <p:cNvPr id="11" name="Rectángulo 10"/>
          <p:cNvSpPr/>
          <p:nvPr/>
        </p:nvSpPr>
        <p:spPr>
          <a:xfrm>
            <a:off x="2468937" y="1356634"/>
            <a:ext cx="54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LC</a:t>
            </a:r>
            <a:endParaRPr lang="es-AR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2223329" y="2759708"/>
            <a:ext cx="8685506" cy="6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2223328" y="1704996"/>
            <a:ext cx="8685507" cy="20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223328" y="3853193"/>
            <a:ext cx="8685507" cy="4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7062420" y="1457046"/>
            <a:ext cx="68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CAC </a:t>
            </a:r>
            <a:r>
              <a:rPr lang="es-AR" sz="12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endParaRPr lang="es-AR" sz="1200" dirty="0"/>
          </a:p>
        </p:txBody>
      </p:sp>
      <p:sp>
        <p:nvSpPr>
          <p:cNvPr id="18" name="Rectángulo 17"/>
          <p:cNvSpPr/>
          <p:nvPr/>
        </p:nvSpPr>
        <p:spPr>
          <a:xfrm>
            <a:off x="8283505" y="1457046"/>
            <a:ext cx="68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2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CAC off</a:t>
            </a:r>
            <a:endParaRPr lang="es-AR" sz="12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7850099" y="1696917"/>
            <a:ext cx="3050" cy="326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6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69024" y="2018020"/>
            <a:ext cx="72364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7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7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Conclusiones y f</a:t>
            </a:r>
            <a:r>
              <a:rPr lang="es-AR" sz="7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uturas líneas de trabajo</a:t>
            </a:r>
            <a:endParaRPr lang="en-US" sz="7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Conclusiones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Forma libre 21"/>
          <p:cNvSpPr/>
          <p:nvPr/>
        </p:nvSpPr>
        <p:spPr>
          <a:xfrm>
            <a:off x="889116" y="1808327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Funcionalidad</a:t>
            </a:r>
          </a:p>
        </p:txBody>
      </p:sp>
      <p:sp>
        <p:nvSpPr>
          <p:cNvPr id="24" name="Forma libre 23"/>
          <p:cNvSpPr/>
          <p:nvPr/>
        </p:nvSpPr>
        <p:spPr>
          <a:xfrm>
            <a:off x="3393742" y="3163497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Validación de arquitectura SDN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3508339" y="3278094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hq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6" name="Forma libre 25"/>
          <p:cNvSpPr/>
          <p:nvPr/>
        </p:nvSpPr>
        <p:spPr>
          <a:xfrm>
            <a:off x="5795486" y="4518679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Tecnologías aún en evolución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1014202" y="1922924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29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5897044" y="4633276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hq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8895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Futuras líneas de trabajo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Forma libre 21"/>
          <p:cNvSpPr/>
          <p:nvPr/>
        </p:nvSpPr>
        <p:spPr>
          <a:xfrm>
            <a:off x="889116" y="1808327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Overhead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CAC</a:t>
            </a:r>
            <a:endParaRPr kumimoji="0" lang="es-ES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3393742" y="3163497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Escenarios 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-dominio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3508339" y="3278094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hq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26" name="Forma libre 25"/>
          <p:cNvSpPr/>
          <p:nvPr/>
        </p:nvSpPr>
        <p:spPr>
          <a:xfrm>
            <a:off x="5795486" y="4518679"/>
            <a:ext cx="5295857" cy="1145973"/>
          </a:xfrm>
          <a:custGeom>
            <a:avLst/>
            <a:gdLst>
              <a:gd name="connsiteX0" fmla="*/ 0 w 5295857"/>
              <a:gd name="connsiteY0" fmla="*/ 114597 h 1145973"/>
              <a:gd name="connsiteX1" fmla="*/ 114597 w 5295857"/>
              <a:gd name="connsiteY1" fmla="*/ 0 h 1145973"/>
              <a:gd name="connsiteX2" fmla="*/ 5181260 w 5295857"/>
              <a:gd name="connsiteY2" fmla="*/ 0 h 1145973"/>
              <a:gd name="connsiteX3" fmla="*/ 5295857 w 5295857"/>
              <a:gd name="connsiteY3" fmla="*/ 114597 h 1145973"/>
              <a:gd name="connsiteX4" fmla="*/ 5295857 w 5295857"/>
              <a:gd name="connsiteY4" fmla="*/ 1031376 h 1145973"/>
              <a:gd name="connsiteX5" fmla="*/ 5181260 w 5295857"/>
              <a:gd name="connsiteY5" fmla="*/ 1145973 h 1145973"/>
              <a:gd name="connsiteX6" fmla="*/ 114597 w 5295857"/>
              <a:gd name="connsiteY6" fmla="*/ 1145973 h 1145973"/>
              <a:gd name="connsiteX7" fmla="*/ 0 w 5295857"/>
              <a:gd name="connsiteY7" fmla="*/ 1031376 h 1145973"/>
              <a:gd name="connsiteX8" fmla="*/ 0 w 5295857"/>
              <a:gd name="connsiteY8" fmla="*/ 114597 h 114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5857" h="1145973">
                <a:moveTo>
                  <a:pt x="0" y="114597"/>
                </a:moveTo>
                <a:cubicBezTo>
                  <a:pt x="0" y="51307"/>
                  <a:pt x="51307" y="0"/>
                  <a:pt x="114597" y="0"/>
                </a:cubicBezTo>
                <a:lnTo>
                  <a:pt x="5181260" y="0"/>
                </a:lnTo>
                <a:cubicBezTo>
                  <a:pt x="5244550" y="0"/>
                  <a:pt x="5295857" y="51307"/>
                  <a:pt x="5295857" y="114597"/>
                </a:cubicBezTo>
                <a:lnTo>
                  <a:pt x="5295857" y="1031376"/>
                </a:lnTo>
                <a:cubicBezTo>
                  <a:pt x="5295857" y="1094666"/>
                  <a:pt x="5244550" y="1145973"/>
                  <a:pt x="5181260" y="1145973"/>
                </a:cubicBezTo>
                <a:lnTo>
                  <a:pt x="114597" y="1145973"/>
                </a:lnTo>
                <a:cubicBezTo>
                  <a:pt x="51307" y="1145973"/>
                  <a:pt x="0" y="1094666"/>
                  <a:pt x="0" y="1031376"/>
                </a:cubicBezTo>
                <a:lnTo>
                  <a:pt x="0" y="114597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1D6FA9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1356648" tIns="182880" rIns="182881" bIns="182880" numCol="1" spcCol="1270" anchor="ctr" anchorCtr="0">
            <a:noAutofit/>
          </a:bodyPr>
          <a:lstStyle/>
          <a:p>
            <a:pPr marL="0" marR="0" lvl="0" indent="0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s-ES" sz="3200" kern="0" noProof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Negociación dinámica de </a:t>
            </a:r>
            <a:r>
              <a:rPr lang="es-ES" sz="3200" kern="0" noProof="0" dirty="0" err="1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codecs</a:t>
            </a:r>
            <a:endParaRPr kumimoji="0" lang="es-ES" sz="3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1014202" y="1922924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hq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12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30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916922" y="4633276"/>
            <a:ext cx="1059171" cy="916778"/>
          </a:xfrm>
          <a:prstGeom prst="roundRect">
            <a:avLst>
              <a:gd name="adj" fmla="val 10000"/>
            </a:avLst>
          </a:prstGeom>
          <a:blipFill dpi="0" rotWithShape="1">
            <a:blip r:embed="rId4" cstate="hqprint">
              <a:duotone>
                <a:srgbClr val="1D6FA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4115" t="-3012" r="4115" b="-3012"/>
            </a:stretch>
          </a:blipFill>
          <a:ln w="12700" cap="flat" cmpd="sng" algn="ctr">
            <a:noFill/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889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Futuras líneas de trabajo – </a:t>
            </a:r>
            <a:r>
              <a:rPr lang="es-AR" b="1" dirty="0" err="1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</a:t>
            </a:r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-dominio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2" y="1451870"/>
            <a:ext cx="9282108" cy="5136624"/>
          </a:xfrm>
          <a:prstGeom prst="rect">
            <a:avLst/>
          </a:prstGeom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925638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Futuras líneas de trabajo – Negociación dinámica</a:t>
            </a:r>
            <a:endParaRPr lang="es-AR" sz="96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660" y="2213871"/>
            <a:ext cx="6599424" cy="13494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81" y="3747983"/>
            <a:ext cx="9434267" cy="1508251"/>
          </a:xfrm>
          <a:prstGeom prst="rect">
            <a:avLst/>
          </a:prstGeom>
        </p:spPr>
      </p:pic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31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7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 y motivaciones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052" name="Picture 4" descr="Andrea Campanella - Open Networking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95" y="535329"/>
            <a:ext cx="2893672" cy="28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Confi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10" y="3274911"/>
            <a:ext cx="3876006" cy="87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OpenFlow 2.0 Could Bring New Flexibility to Switches - | SDNCentr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060" name="Picture 12" descr="https://2.bp.blogspot.com/-5l472KuEHMg/XKh55BP1tzI/AAAAAAAAC4M/RSEjATgQ4rEYFz5H6BhpfpwtqWw9R8xZACLcBGAs/s320/OpenFlo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95" y="4718650"/>
            <a:ext cx="3015749" cy="16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/>
          <p:cNvSpPr txBox="1">
            <a:spLocks/>
          </p:cNvSpPr>
          <p:nvPr/>
        </p:nvSpPr>
        <p:spPr>
          <a:xfrm>
            <a:off x="602199" y="1567466"/>
            <a:ext cx="5384534" cy="504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Redes definidas por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Redes </a:t>
            </a:r>
            <a:r>
              <a:rPr lang="es-AR" sz="2400" b="1" dirty="0" err="1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legacy</a:t>
            </a: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 altos costos de operación (OPEX)</a:t>
            </a:r>
          </a:p>
          <a:p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 que SDN?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Evolución del servicio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Evolución del negocio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Escala de las redes</a:t>
            </a:r>
            <a:endParaRPr lang="es-AR" sz="2400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AR" sz="2000" dirty="0">
              <a:solidFill>
                <a:srgbClr val="4E67C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-17462" y="0"/>
            <a:ext cx="12209462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69024" y="2259449"/>
            <a:ext cx="7236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70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Preguntas</a:t>
            </a:r>
            <a:endParaRPr lang="en-US" sz="7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AutoShape 4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AutoShape 6" descr="data:image/png;base64,%20iVBORw0KGgoAAAANSUhEUgAAAFUAAABfCAMAAACusHsOAAAAAXNSR0IArs4c6QAAAARnQU1BAACxjwv8YQUAAALoUExURQAAAAAAAAAAAFVVVaqqqkBAQICAgAAAACQkJG1tbQAAAEBAQICAgHFxcWpqamJiYnZ2dnd3d4CAgI+Pj2lpaXh4eIeHh7S0tICAgJSUlJKSkqKionp6eoWFhZCQkJWVlYWFhYmJiaenp5eXl5GRka2trZOTk5ubm7m5uZ6enqCgoJ+fn8HBwbW1tb6+vqamprm5uaKiop6enrCwsKCgoK6urrm5ubu7u6ysrLGxsa2trb29vbKysqqqqri4uMvLy8PDw7m5ucrKyqenp7Ozs6enp7e3t7+/v6+vr8HBwb+/v8PDw7a2tsPDw7Ozs7m5uby8vLq6usTExMfHx7i4uLa2trm5ube3t8nJyby8vLi4uMnJyczMzMXFxb+/v8TExMPDw87OzsPDw8bGxr29vcfHx8rKytHR0cvLy8DAwM7Ozr+/v8zMzMvLy9DQ0NDQ0MLCwsLCwsPDw9LS0sLCwsHBwcnJydLS0sfHx9DQ0NPT09LS0sjIyNHR0dPT09DQ0NHR0czMzNHR0dXV1djY2NbW1tfX19ra2tfX18/Pz9bW1tPT09bW1tfX19DQ0NLS0tLS0tnZ2dHR0c7Ozt3d3d3d3djY2Nra2t7e3tXV1d3d3dfX1+Hh4djY2N7e3tbW1tvb293d3d/f39/f39/f3+Hh4d/f3+Hh4d/f3+Dg4OLi4uPj4+Dg4N7e3uPj4+bm5uPj4+Tk5Ojo6Orq6uHh4eTk5Ojo6Ofn5+Pj4+Pj4+jo6OTk5Ofn5+Dg4Ojo6OTk5Onp6e/v7+jo6OHh4e3t7enp6evr6+3t7erq6uTk5PDw8Orq6u7u7vDw8Ojo6Obm5uvr6/Hx8enp6e/v7+rq6vLy8vT09Onp6evr6+vr6+/v7/Pz8+rq6uvr6+zs7O7u7u7u7vb29u/v7/T09Ovr6/Ly8vX19fb29vLy8vHx8fb29vf39/j4+Pn5+fr6+v39/ff39/j4+Pr6+vv7+/z8/P39/f7+/v///7AOF5wAAADwdFJOUwABAwMDBAQFBwcICAgJDA0NDxAQERERERITFRYXFxcYGRoaGx4fISEhIiMlJSYnKCgpKiorLCwtLjEyMjU2NjY3OjpAQENDREZGSExNTVBQUFFSUlNUVFVVXF1eX2BkZGZoa2xtbW5vcXJyc3R2d3h5ent8fX+AgYODhYeMkJGSlZaWmJydnp6foKChoaGkpaamp6iqra+0tLW2t7i5uru+vr/AwcHCxcfIysrM0dPT1NbW1tfX19jZ2trb293d3+Dj5OXm6Ojo6erq6+zs7e/x8vPz9PT09fX29vf4+Pj4+fn6+vv7/Pz9/v7+/v7+/hzfz+EAAAAJcEhZcwAADsMAAA7DAcdvqGQAAAJlSURBVGhD7dhlcBNBFMDxK25N0eIUK+7QFqcEdy3uUKy4FZe2uLt78ULR4u7ubsULhUIvJPuVXfqSu3CapDMMzPt9yd3uu//MzeQySTiEEEL/HDd4FUhXxNR3Qd1Z06b+aeygnh3q5IEBmxQVmnbpO3ziDBiymTsqHUwIRhI5pi+PzkbM7l45PUwVaBi8/vDNd/Fm2LdzOhtMCYbBlhzzky09MtF7rjT5WAwsyTnqCS2BWpUyH2qSecJ9OFHgeJWQu/u+w5ESZ6rasPr/VGN3bgqnNu/af+ri48/Sx+jH+1vnoiK3spnwjVdgkVKvvvRJZWCy5C1YvGK9TmNWHnhuga24aztm9mlVvXTRfLk8fs+kWQw7lEa1BKxZudcPPsLTjWfLu5WDJZsFCdcwGtVSsCbiGXiDrKuZBM5EFsFFlONVjms0hX7ASLlYVYBVrGIVq1jFKlax+rerZWBND93VF0VgTY95cBGlXn3brobRaPT38yuZP7shJeyLuKXNkNPb17cKHTL6r4WLKPUqMfFUbHT0g6snty8d17WWO8wwhdsOCFuz+/zt168+sCle9FVco2qPfxg1v2UONpPUp/+GCx+t37slHKoyX/f2NnDl59xRLDIOVwmxrAi8BIdKnKiSn+yXgSpnqtqwKlMdAVsuOC6tDuHjvtkzEdV3pyUe5qwsBzNCS+DduoW9Zu2DgkZPmr4q8nqMuM4/PbNtSej4of16BTSHSdCmdjJoaUueu2yDwasvJzzub/aEdKxayEPX3246FBt4wkw+LWucGs4Ti9fCe51lfhy7Kmu1xLpxhBBCzuO4Xw3tnyXpPsvV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4C533E-CD7A-4860-AE86-D9B3C941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96"/>
          <a:stretch/>
        </p:blipFill>
        <p:spPr>
          <a:xfrm>
            <a:off x="387946" y="157974"/>
            <a:ext cx="762353" cy="8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dtytuł 2"/>
          <p:cNvSpPr txBox="1">
            <a:spLocks/>
          </p:cNvSpPr>
          <p:nvPr/>
        </p:nvSpPr>
        <p:spPr>
          <a:xfrm>
            <a:off x="237533" y="2147416"/>
            <a:ext cx="4267911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800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740833" y="2687476"/>
            <a:ext cx="6942719" cy="1025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11500" b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Gracias!</a:t>
            </a:r>
            <a:endParaRPr lang="es-AR" sz="115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420226" y="1629275"/>
            <a:ext cx="5874862" cy="42846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Redes definidas por software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BA05872-89C6-4435-B818-0FDFCA4A9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82" y="1258813"/>
            <a:ext cx="5516257" cy="520032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74752" y="6580201"/>
            <a:ext cx="4604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D. Marschke. SDN: Anatomy of </a:t>
            </a:r>
            <a:r>
              <a:rPr lang="en-US" sz="1000" i="1" dirty="0" err="1"/>
              <a:t>OpenFlow</a:t>
            </a:r>
            <a:r>
              <a:rPr lang="en-US" sz="1000" i="1" dirty="0"/>
              <a:t>. Lulu, 2015. </a:t>
            </a:r>
            <a:r>
              <a:rPr lang="en-US" sz="1000" i="1" dirty="0" err="1"/>
              <a:t>isbn</a:t>
            </a:r>
            <a:r>
              <a:rPr lang="en-US" sz="1000" i="1" dirty="0"/>
              <a:t>: 978-1-4834-2723-2</a:t>
            </a:r>
            <a:r>
              <a:rPr lang="en-US" sz="1000" i="1" dirty="0" smtClean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76956" y="2067444"/>
            <a:ext cx="53122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i="1" dirty="0">
                <a:latin typeface="CMTI10"/>
              </a:rPr>
              <a:t>SDN es un </a:t>
            </a:r>
            <a:r>
              <a:rPr lang="es-AR" sz="2000" i="1" dirty="0" err="1">
                <a:latin typeface="CMTI10"/>
              </a:rPr>
              <a:t>framework</a:t>
            </a:r>
            <a:r>
              <a:rPr lang="es-AR" sz="2000" i="1" dirty="0">
                <a:latin typeface="CMTI10"/>
              </a:rPr>
              <a:t> conceptual en donde las redes son tratadas como una </a:t>
            </a:r>
            <a:r>
              <a:rPr lang="es-AR" sz="2000" i="1" dirty="0" smtClean="0">
                <a:latin typeface="CMTI10"/>
              </a:rPr>
              <a:t>abstracción </a:t>
            </a:r>
            <a:r>
              <a:rPr lang="es-AR" sz="2000" i="1" dirty="0">
                <a:latin typeface="CMTI10"/>
              </a:rPr>
              <a:t>que funciona </a:t>
            </a:r>
            <a:r>
              <a:rPr lang="es-AR" sz="2000" i="1" dirty="0" smtClean="0">
                <a:latin typeface="CMTI10"/>
              </a:rPr>
              <a:t>sobre hardware </a:t>
            </a:r>
            <a:r>
              <a:rPr lang="es-AR" sz="2000" i="1" dirty="0">
                <a:latin typeface="CMTI10"/>
              </a:rPr>
              <a:t>programable. </a:t>
            </a:r>
            <a:endParaRPr lang="es-AR" sz="2000" i="1" dirty="0" smtClean="0">
              <a:latin typeface="CMTI10"/>
            </a:endParaRPr>
          </a:p>
          <a:p>
            <a:endParaRPr lang="es-AR" sz="2000" i="1" dirty="0">
              <a:latin typeface="CMTI10"/>
            </a:endParaRPr>
          </a:p>
          <a:p>
            <a:r>
              <a:rPr lang="es-AR" sz="2000" i="1" dirty="0" smtClean="0">
                <a:latin typeface="CMTI10"/>
              </a:rPr>
              <a:t>Estas </a:t>
            </a:r>
            <a:r>
              <a:rPr lang="es-AR" sz="2000" i="1" dirty="0">
                <a:latin typeface="CMTI10"/>
              </a:rPr>
              <a:t>redes son controladas a </a:t>
            </a:r>
            <a:r>
              <a:rPr lang="es-AR" sz="2000" i="1" dirty="0" smtClean="0">
                <a:latin typeface="CMTI10"/>
              </a:rPr>
              <a:t>través </a:t>
            </a:r>
            <a:r>
              <a:rPr lang="es-AR" sz="2000" i="1" dirty="0">
                <a:latin typeface="CMTI10"/>
              </a:rPr>
              <a:t>de aplicaciones que exponen interfaces </a:t>
            </a:r>
            <a:r>
              <a:rPr lang="es-AR" sz="2000" i="1" dirty="0" smtClean="0">
                <a:latin typeface="CMTI10"/>
              </a:rPr>
              <a:t>estándar para interactuar </a:t>
            </a:r>
            <a:r>
              <a:rPr lang="es-AR" sz="2000" i="1" dirty="0">
                <a:latin typeface="CMTI10"/>
              </a:rPr>
              <a:t>con sus elementos. </a:t>
            </a:r>
            <a:endParaRPr lang="es-AR" sz="2000" i="1" dirty="0" smtClean="0">
              <a:latin typeface="CMTI10"/>
            </a:endParaRPr>
          </a:p>
          <a:p>
            <a:endParaRPr lang="es-AR" sz="2000" i="1" dirty="0">
              <a:latin typeface="CMTI10"/>
            </a:endParaRPr>
          </a:p>
          <a:p>
            <a:r>
              <a:rPr lang="es-AR" sz="2000" i="1" dirty="0" smtClean="0">
                <a:latin typeface="CMTI10"/>
              </a:rPr>
              <a:t>Esta situación </a:t>
            </a:r>
            <a:r>
              <a:rPr lang="es-AR" sz="2000" i="1" dirty="0">
                <a:latin typeface="CMTI10"/>
              </a:rPr>
              <a:t>permite </a:t>
            </a:r>
            <a:r>
              <a:rPr lang="es-AR" sz="2000" i="1" dirty="0" smtClean="0">
                <a:latin typeface="CMTI10"/>
              </a:rPr>
              <a:t>minimizar </a:t>
            </a:r>
            <a:r>
              <a:rPr lang="es-AR" sz="2000" i="1" dirty="0">
                <a:latin typeface="CMTI10"/>
              </a:rPr>
              <a:t>la </a:t>
            </a:r>
            <a:r>
              <a:rPr lang="es-AR" sz="2000" i="1" dirty="0" smtClean="0">
                <a:latin typeface="CMTI10"/>
              </a:rPr>
              <a:t>interacción </a:t>
            </a:r>
            <a:r>
              <a:rPr lang="es-AR" sz="2000" i="1" dirty="0">
                <a:latin typeface="CMTI10"/>
              </a:rPr>
              <a:t>directa con elementos de </a:t>
            </a:r>
            <a:r>
              <a:rPr lang="es-AR" sz="2000" i="1" dirty="0" smtClean="0">
                <a:latin typeface="CMTI10"/>
              </a:rPr>
              <a:t>red individuales </a:t>
            </a:r>
            <a:r>
              <a:rPr lang="es-AR" sz="2000" i="1" dirty="0">
                <a:latin typeface="CMTI10"/>
              </a:rPr>
              <a:t>para su </a:t>
            </a:r>
            <a:r>
              <a:rPr lang="es-AR" sz="2000" i="1" dirty="0" smtClean="0">
                <a:latin typeface="CMTI10"/>
              </a:rPr>
              <a:t>operación</a:t>
            </a:r>
            <a:endParaRPr lang="es-AR" sz="2000" i="1" dirty="0"/>
          </a:p>
        </p:txBody>
      </p:sp>
      <p:sp>
        <p:nvSpPr>
          <p:cNvPr id="11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03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1014203" y="2113472"/>
            <a:ext cx="2583012" cy="7022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A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AutoShape 8" descr="OpenFlow 2.0 Could Bring New Flexibility to Switches - | SDNCentr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" name="Rectángulo 2"/>
          <p:cNvSpPr/>
          <p:nvPr/>
        </p:nvSpPr>
        <p:spPr>
          <a:xfrm>
            <a:off x="1776558" y="2113472"/>
            <a:ext cx="1058303" cy="537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2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Diseño</a:t>
            </a:r>
            <a:endParaRPr lang="es-AR" sz="2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1014203" y="3221445"/>
            <a:ext cx="2583012" cy="7022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A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583813" y="3221445"/>
            <a:ext cx="1443793" cy="537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2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Desarrollo</a:t>
            </a:r>
            <a:endParaRPr lang="es-AR" sz="2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ángulo: esquinas redondeadas 9">
            <a:extLst>
              <a:ext uri="{FF2B5EF4-FFF2-40B4-BE49-F238E27FC236}">
                <a16:creationId xmlns:a16="http://schemas.microsoft.com/office/drawing/2014/main" id="{A5A54937-0522-43B4-90F4-098BA1871D24}"/>
              </a:ext>
            </a:extLst>
          </p:cNvPr>
          <p:cNvSpPr/>
          <p:nvPr/>
        </p:nvSpPr>
        <p:spPr>
          <a:xfrm>
            <a:off x="1014202" y="4310756"/>
            <a:ext cx="2583012" cy="70227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404000" tIns="144000" rIns="108000" bIns="106680" numCol="1" spcCol="127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s-A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751711" y="4329418"/>
            <a:ext cx="1107996" cy="537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A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2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Análisis</a:t>
            </a:r>
            <a:endParaRPr lang="es-AR" sz="2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67" y="1385349"/>
            <a:ext cx="1886615" cy="1448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57" y="309024"/>
            <a:ext cx="6464503" cy="65271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42" y="0"/>
            <a:ext cx="6792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Mecanismos de calidad de servicio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C0D6B3-5A49-42C6-97B5-64D0F3BAFD55}"/>
              </a:ext>
            </a:extLst>
          </p:cNvPr>
          <p:cNvSpPr/>
          <p:nvPr/>
        </p:nvSpPr>
        <p:spPr>
          <a:xfrm>
            <a:off x="694476" y="1519728"/>
            <a:ext cx="6855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Modelo de servicios diferenciados (</a:t>
            </a:r>
            <a:r>
              <a:rPr lang="es-AR" sz="28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DiffServ</a:t>
            </a:r>
            <a:r>
              <a:rPr lang="es-A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AE664FD-FC78-411F-A474-80DC5A96A1F0}"/>
              </a:ext>
            </a:extLst>
          </p:cNvPr>
          <p:cNvSpPr/>
          <p:nvPr/>
        </p:nvSpPr>
        <p:spPr>
          <a:xfrm>
            <a:off x="8397380" y="1629276"/>
            <a:ext cx="2994870" cy="102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Un valor DSCP identifica un BA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2BF5018-BFCE-4FB6-817A-797B40FBA549}"/>
              </a:ext>
            </a:extLst>
          </p:cNvPr>
          <p:cNvSpPr/>
          <p:nvPr/>
        </p:nvSpPr>
        <p:spPr>
          <a:xfrm>
            <a:off x="8397380" y="3174248"/>
            <a:ext cx="2994870" cy="102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 cada BA se asigna un PHB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FE342B1-9E6B-44D7-982B-B90F1D3DDB38}"/>
              </a:ext>
            </a:extLst>
          </p:cNvPr>
          <p:cNvSpPr/>
          <p:nvPr/>
        </p:nvSpPr>
        <p:spPr>
          <a:xfrm>
            <a:off x="8397380" y="4845055"/>
            <a:ext cx="2994870" cy="1025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Cada PHB se implementa con </a:t>
            </a:r>
            <a:r>
              <a:rPr lang="es-AR" dirty="0" smtClean="0"/>
              <a:t>mecanismo </a:t>
            </a:r>
            <a:r>
              <a:rPr lang="es-AR" dirty="0"/>
              <a:t>QoS en cada salto de la ruta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D6FD24A-380D-4176-8E72-F4D475A5900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9894815" y="2654887"/>
            <a:ext cx="0" cy="51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CEB7185-31B9-4889-B530-7E526001A7B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894815" y="4199859"/>
            <a:ext cx="0" cy="64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3AFB7836-7399-4E74-9406-7ADAE190F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8" y="2864744"/>
            <a:ext cx="7696702" cy="3422936"/>
          </a:xfrm>
          <a:prstGeom prst="rect">
            <a:avLst/>
          </a:prstGeom>
        </p:spPr>
      </p:pic>
      <p:sp>
        <p:nvSpPr>
          <p:cNvPr id="13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94" y="1123136"/>
            <a:ext cx="6512519" cy="533600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94" y="1130157"/>
            <a:ext cx="6594494" cy="5328985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96B399E-4605-42A3-AE5A-38AF2F3EF1FF}"/>
              </a:ext>
            </a:extLst>
          </p:cNvPr>
          <p:cNvSpPr/>
          <p:nvPr/>
        </p:nvSpPr>
        <p:spPr>
          <a:xfrm>
            <a:off x="1250983" y="4542141"/>
            <a:ext cx="2994870" cy="10256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E79312-32EF-4A7A-8F4E-EC07E28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52" y="58381"/>
            <a:ext cx="639450" cy="54528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2902F3F-90BF-4DE8-A518-3BDBF6C644B1}"/>
              </a:ext>
            </a:extLst>
          </p:cNvPr>
          <p:cNvSpPr txBox="1">
            <a:spLocks/>
          </p:cNvSpPr>
          <p:nvPr/>
        </p:nvSpPr>
        <p:spPr>
          <a:xfrm>
            <a:off x="980813" y="331023"/>
            <a:ext cx="10515600" cy="1025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Mecanismos de calidad de servicio</a:t>
            </a:r>
            <a:endParaRPr lang="es-AR" sz="5400" b="1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26A2DF3-2F68-4D4F-8756-6BF7CED15E76}"/>
              </a:ext>
            </a:extLst>
          </p:cNvPr>
          <p:cNvSpPr/>
          <p:nvPr/>
        </p:nvSpPr>
        <p:spPr>
          <a:xfrm rot="16200000">
            <a:off x="-3291972" y="3291973"/>
            <a:ext cx="6858002" cy="274056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C0D6B3-5A49-42C6-97B5-64D0F3BAFD55}"/>
              </a:ext>
            </a:extLst>
          </p:cNvPr>
          <p:cNvSpPr/>
          <p:nvPr/>
        </p:nvSpPr>
        <p:spPr>
          <a:xfrm>
            <a:off x="694477" y="1519728"/>
            <a:ext cx="5018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Call</a:t>
            </a:r>
            <a:r>
              <a:rPr lang="es-A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28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Admission</a:t>
            </a:r>
            <a:r>
              <a:rPr lang="es-AR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2222E12-445D-44C0-AD89-DB7051DC8FC0}"/>
                  </a:ext>
                </a:extLst>
              </p:cNvPr>
              <p:cNvSpPr txBox="1"/>
              <p:nvPr/>
            </p:nvSpPr>
            <p:spPr>
              <a:xfrm>
                <a:off x="1179677" y="4901057"/>
                <a:ext cx="313748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𝑐𝑜𝑙𝑎</m:t>
                          </m:r>
                        </m:sub>
                      </m:sSub>
                      <m:r>
                        <a:rPr lang="es-A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  <m:sub>
                          <m:r>
                            <a:rPr lang="es-AR" sz="2000" b="0" i="1" smtClean="0">
                              <a:latin typeface="Cambria Math" panose="02040503050406030204" pitchFamily="18" charset="0"/>
                            </a:rPr>
                            <m:t>𝑐𝑜𝑑𝑒𝑐</m:t>
                          </m:r>
                        </m:sub>
                      </m:sSub>
                      <m:r>
                        <a:rPr lang="es-A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A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𝐿𝐶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2222E12-445D-44C0-AD89-DB7051DC8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77" y="4901057"/>
                <a:ext cx="3137481" cy="307777"/>
              </a:xfrm>
              <a:prstGeom prst="rect">
                <a:avLst/>
              </a:prstGeom>
              <a:blipFill>
                <a:blip r:embed="rId6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/>
          <p:cNvSpPr/>
          <p:nvPr/>
        </p:nvSpPr>
        <p:spPr>
          <a:xfrm>
            <a:off x="744863" y="2228672"/>
            <a:ext cx="3868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Agnóstico a la IP PBX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b="1" dirty="0" smtClean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 de conteo consistente de comunicaciones concurrentes</a:t>
            </a:r>
            <a:endParaRPr lang="es-AR" b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D01CA2F1-5FBC-4FCD-B843-6301694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739" y="6459141"/>
            <a:ext cx="388874" cy="273685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  <a:endParaRPr lang="es-AR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BB18173-217F-44D5-8038-D87B1D65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12707</TotalTime>
  <Words>3152</Words>
  <Application>Microsoft Office PowerPoint</Application>
  <PresentationFormat>Panorámica</PresentationFormat>
  <Paragraphs>408</Paragraphs>
  <Slides>41</Slides>
  <Notes>30</Notes>
  <HiddenSlides>10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CMTI10</vt:lpstr>
      <vt:lpstr>Segoe UI</vt:lpstr>
      <vt:lpstr>Segoe UI Black</vt:lpstr>
      <vt:lpstr>Segoe UI Light</vt:lpstr>
      <vt:lpstr>Tema de Office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Virtual Assitance</dc:title>
  <dc:creator>Hernan L</dc:creator>
  <cp:lastModifiedBy>Gonzalez, Joaquin</cp:lastModifiedBy>
  <cp:revision>456</cp:revision>
  <dcterms:created xsi:type="dcterms:W3CDTF">2013-11-19T18:35:32Z</dcterms:created>
  <dcterms:modified xsi:type="dcterms:W3CDTF">2020-12-21T17:50:08Z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iteId">
    <vt:lpwstr>35595a02-4d6d-44ac-99e1-f9ab4cd872db</vt:lpwstr>
  </property>
  <property fmtid="{D5CDD505-2E9C-101B-9397-08002B2CF9AE}" pid="4" name="MSIP_Label_0c2abd79-57a9-4473-8700-c843f76a1e37_Owner">
    <vt:lpwstr>A310005@santandertecnologia.com.ar</vt:lpwstr>
  </property>
  <property fmtid="{D5CDD505-2E9C-101B-9397-08002B2CF9AE}" pid="5" name="MSIP_Label_0c2abd79-57a9-4473-8700-c843f76a1e37_SetDate">
    <vt:lpwstr>2020-12-12T23:50:11.1435384Z</vt:lpwstr>
  </property>
  <property fmtid="{D5CDD505-2E9C-101B-9397-08002B2CF9AE}" pid="6" name="MSIP_Label_0c2abd79-57a9-4473-8700-c843f76a1e37_Name">
    <vt:lpwstr>Internal</vt:lpwstr>
  </property>
  <property fmtid="{D5CDD505-2E9C-101B-9397-08002B2CF9AE}" pid="7" name="MSIP_Label_0c2abd79-57a9-4473-8700-c843f76a1e37_Application">
    <vt:lpwstr>Microsoft Azure Information Protection</vt:lpwstr>
  </property>
  <property fmtid="{D5CDD505-2E9C-101B-9397-08002B2CF9AE}" pid="8" name="MSIP_Label_0c2abd79-57a9-4473-8700-c843f76a1e37_ActionId">
    <vt:lpwstr>eb58cd4b-4bb9-4eb2-8e10-eed3e0af66d2</vt:lpwstr>
  </property>
  <property fmtid="{D5CDD505-2E9C-101B-9397-08002B2CF9AE}" pid="9" name="MSIP_Label_0c2abd79-57a9-4473-8700-c843f76a1e37_Extended_MSFT_Method">
    <vt:lpwstr>Manual</vt:lpwstr>
  </property>
  <property fmtid="{D5CDD505-2E9C-101B-9397-08002B2CF9AE}" pid="10" name="Sensitivity">
    <vt:lpwstr>Internal</vt:lpwstr>
  </property>
</Properties>
</file>